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70"/>
  </p:notesMasterIdLst>
  <p:sldIdLst>
    <p:sldId id="271" r:id="rId4"/>
    <p:sldId id="430" r:id="rId5"/>
    <p:sldId id="548" r:id="rId6"/>
    <p:sldId id="439" r:id="rId7"/>
    <p:sldId id="431" r:id="rId8"/>
    <p:sldId id="515" r:id="rId9"/>
    <p:sldId id="488" r:id="rId10"/>
    <p:sldId id="525" r:id="rId11"/>
    <p:sldId id="441" r:id="rId12"/>
    <p:sldId id="372" r:id="rId13"/>
    <p:sldId id="277" r:id="rId14"/>
    <p:sldId id="484" r:id="rId15"/>
    <p:sldId id="485" r:id="rId16"/>
    <p:sldId id="486" r:id="rId17"/>
    <p:sldId id="489" r:id="rId18"/>
    <p:sldId id="292" r:id="rId19"/>
    <p:sldId id="330" r:id="rId20"/>
    <p:sldId id="451" r:id="rId21"/>
    <p:sldId id="452" r:id="rId22"/>
    <p:sldId id="450" r:id="rId23"/>
    <p:sldId id="490" r:id="rId24"/>
    <p:sldId id="453" r:id="rId25"/>
    <p:sldId id="491" r:id="rId26"/>
    <p:sldId id="516" r:id="rId27"/>
    <p:sldId id="493" r:id="rId28"/>
    <p:sldId id="529" r:id="rId29"/>
    <p:sldId id="511" r:id="rId30"/>
    <p:sldId id="345" r:id="rId31"/>
    <p:sldId id="346" r:id="rId32"/>
    <p:sldId id="522" r:id="rId33"/>
    <p:sldId id="523" r:id="rId34"/>
    <p:sldId id="510" r:id="rId35"/>
    <p:sldId id="517" r:id="rId36"/>
    <p:sldId id="504" r:id="rId37"/>
    <p:sldId id="526" r:id="rId38"/>
    <p:sldId id="527" r:id="rId39"/>
    <p:sldId id="343" r:id="rId40"/>
    <p:sldId id="530" r:id="rId41"/>
    <p:sldId id="531" r:id="rId42"/>
    <p:sldId id="497" r:id="rId43"/>
    <p:sldId id="347" r:id="rId44"/>
    <p:sldId id="348" r:id="rId45"/>
    <p:sldId id="509" r:id="rId46"/>
    <p:sldId id="294" r:id="rId47"/>
    <p:sldId id="295" r:id="rId48"/>
    <p:sldId id="532" r:id="rId49"/>
    <p:sldId id="552" r:id="rId50"/>
    <p:sldId id="553" r:id="rId51"/>
    <p:sldId id="551" r:id="rId52"/>
    <p:sldId id="533" r:id="rId53"/>
    <p:sldId id="544" r:id="rId54"/>
    <p:sldId id="546" r:id="rId55"/>
    <p:sldId id="545" r:id="rId56"/>
    <p:sldId id="543" r:id="rId57"/>
    <p:sldId id="534" r:id="rId58"/>
    <p:sldId id="554" r:id="rId59"/>
    <p:sldId id="555" r:id="rId60"/>
    <p:sldId id="556" r:id="rId61"/>
    <p:sldId id="547" r:id="rId62"/>
    <p:sldId id="457" r:id="rId63"/>
    <p:sldId id="260" r:id="rId64"/>
    <p:sldId id="576" r:id="rId65"/>
    <p:sldId id="537" r:id="rId66"/>
    <p:sldId id="577" r:id="rId67"/>
    <p:sldId id="701" r:id="rId68"/>
    <p:sldId id="70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DC992F-CD2B-4256-9D79-26FD086106F4}" v="3" dt="2019-09-12T17:28:36.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837" autoAdjust="0"/>
    <p:restoredTop sz="94660"/>
  </p:normalViewPr>
  <p:slideViewPr>
    <p:cSldViewPr snapToGrid="0">
      <p:cViewPr varScale="1">
        <p:scale>
          <a:sx n="47" d="100"/>
          <a:sy n="47" d="100"/>
        </p:scale>
        <p:origin x="60"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VanHook" userId="fea916d0551ae359" providerId="LiveId" clId="{EE47F03B-93A3-4948-A74A-BFF8F896822F}"/>
    <pc:docChg chg="modSld">
      <pc:chgData name="MIchael VanHook" userId="fea916d0551ae359" providerId="LiveId" clId="{EE47F03B-93A3-4948-A74A-BFF8F896822F}" dt="2019-07-19T17:10:14.851" v="0" actId="1076"/>
      <pc:docMkLst>
        <pc:docMk/>
      </pc:docMkLst>
      <pc:sldChg chg="modSp">
        <pc:chgData name="MIchael VanHook" userId="fea916d0551ae359" providerId="LiveId" clId="{EE47F03B-93A3-4948-A74A-BFF8F896822F}" dt="2019-07-19T17:10:14.851" v="0" actId="1076"/>
        <pc:sldMkLst>
          <pc:docMk/>
          <pc:sldMk cId="2982709939" sldId="548"/>
        </pc:sldMkLst>
        <pc:picChg chg="mod">
          <ac:chgData name="MIchael VanHook" userId="fea916d0551ae359" providerId="LiveId" clId="{EE47F03B-93A3-4948-A74A-BFF8F896822F}" dt="2019-07-19T17:10:14.851" v="0" actId="1076"/>
          <ac:picMkLst>
            <pc:docMk/>
            <pc:sldMk cId="2982709939" sldId="548"/>
            <ac:picMk id="4" creationId="{00000000-0000-0000-0000-000000000000}"/>
          </ac:picMkLst>
        </pc:picChg>
      </pc:sldChg>
    </pc:docChg>
  </pc:docChgLst>
  <pc:docChgLst>
    <pc:chgData name="MIchael VanHook" userId="fea916d0551ae359" providerId="LiveId" clId="{9E862E62-EBC5-45C5-8901-3D925D9B796F}"/>
  </pc:docChgLst>
  <pc:docChgLst>
    <pc:chgData name="MIchael VanHook" userId="fea916d0551ae359" providerId="LiveId" clId="{B024AD75-25E2-4F5B-9067-D2EBBC251D55}"/>
    <pc:docChg chg="undo custSel mod addSld delSld modSld sldOrd">
      <pc:chgData name="MIchael VanHook" userId="fea916d0551ae359" providerId="LiveId" clId="{B024AD75-25E2-4F5B-9067-D2EBBC251D55}" dt="2019-07-02T14:55:19.981" v="5552"/>
      <pc:docMkLst>
        <pc:docMk/>
      </pc:docMkLst>
      <pc:sldChg chg="modSp">
        <pc:chgData name="MIchael VanHook" userId="fea916d0551ae359" providerId="LiveId" clId="{B024AD75-25E2-4F5B-9067-D2EBBC251D55}" dt="2019-06-09T22:56:27.752" v="18" actId="14100"/>
        <pc:sldMkLst>
          <pc:docMk/>
          <pc:sldMk cId="532673263" sldId="271"/>
        </pc:sldMkLst>
        <pc:spChg chg="mod">
          <ac:chgData name="MIchael VanHook" userId="fea916d0551ae359" providerId="LiveId" clId="{B024AD75-25E2-4F5B-9067-D2EBBC251D55}" dt="2019-06-09T22:56:27.752" v="18" actId="14100"/>
          <ac:spMkLst>
            <pc:docMk/>
            <pc:sldMk cId="532673263" sldId="271"/>
            <ac:spMk id="3" creationId="{00000000-0000-0000-0000-000000000000}"/>
          </ac:spMkLst>
        </pc:spChg>
      </pc:sldChg>
      <pc:sldChg chg="addSp delSp modSp mod modTransition setBg modAnim modNotesTx">
        <pc:chgData name="MIchael VanHook" userId="fea916d0551ae359" providerId="LiveId" clId="{B024AD75-25E2-4F5B-9067-D2EBBC251D55}" dt="2019-07-02T11:41:00.717" v="4609" actId="14100"/>
        <pc:sldMkLst>
          <pc:docMk/>
          <pc:sldMk cId="2236775604" sldId="292"/>
        </pc:sldMkLst>
        <pc:spChg chg="mod">
          <ac:chgData name="MIchael VanHook" userId="fea916d0551ae359" providerId="LiveId" clId="{B024AD75-25E2-4F5B-9067-D2EBBC251D55}" dt="2019-07-02T11:36:50.495" v="4580" actId="207"/>
          <ac:spMkLst>
            <pc:docMk/>
            <pc:sldMk cId="2236775604" sldId="292"/>
            <ac:spMk id="2" creationId="{00000000-0000-0000-0000-000000000000}"/>
          </ac:spMkLst>
        </pc:spChg>
        <pc:spChg chg="add del mod">
          <ac:chgData name="MIchael VanHook" userId="fea916d0551ae359" providerId="LiveId" clId="{B024AD75-25E2-4F5B-9067-D2EBBC251D55}" dt="2019-06-13T17:35:10.910" v="586" actId="931"/>
          <ac:spMkLst>
            <pc:docMk/>
            <pc:sldMk cId="2236775604" sldId="292"/>
            <ac:spMk id="4" creationId="{908ED722-0CCA-49F4-A238-2816A4FF7605}"/>
          </ac:spMkLst>
        </pc:spChg>
        <pc:spChg chg="mod ord">
          <ac:chgData name="MIchael VanHook" userId="fea916d0551ae359" providerId="LiveId" clId="{B024AD75-25E2-4F5B-9067-D2EBBC251D55}" dt="2019-07-02T11:41:00.717" v="4609" actId="14100"/>
          <ac:spMkLst>
            <pc:docMk/>
            <pc:sldMk cId="2236775604" sldId="292"/>
            <ac:spMk id="6" creationId="{00000000-0000-0000-0000-000000000000}"/>
          </ac:spMkLst>
        </pc:spChg>
        <pc:spChg chg="add">
          <ac:chgData name="MIchael VanHook" userId="fea916d0551ae359" providerId="LiveId" clId="{B024AD75-25E2-4F5B-9067-D2EBBC251D55}" dt="2019-06-13T17:35:48.927" v="589" actId="26606"/>
          <ac:spMkLst>
            <pc:docMk/>
            <pc:sldMk cId="2236775604" sldId="292"/>
            <ac:spMk id="13" creationId="{F56F5174-31D9-4DBB-AAB7-A1FD7BDB1352}"/>
          </ac:spMkLst>
        </pc:spChg>
        <pc:spChg chg="add">
          <ac:chgData name="MIchael VanHook" userId="fea916d0551ae359" providerId="LiveId" clId="{B024AD75-25E2-4F5B-9067-D2EBBC251D55}" dt="2019-06-13T17:35:48.927" v="589" actId="26606"/>
          <ac:spMkLst>
            <pc:docMk/>
            <pc:sldMk cId="2236775604" sldId="292"/>
            <ac:spMk id="17" creationId="{F9A95BEE-6BB1-4A28-A8E6-A34B2E42EF87}"/>
          </ac:spMkLst>
        </pc:spChg>
        <pc:picChg chg="del">
          <ac:chgData name="MIchael VanHook" userId="fea916d0551ae359" providerId="LiveId" clId="{B024AD75-25E2-4F5B-9067-D2EBBC251D55}" dt="2019-06-13T17:34:53.543" v="585" actId="478"/>
          <ac:picMkLst>
            <pc:docMk/>
            <pc:sldMk cId="2236775604" sldId="292"/>
            <ac:picMk id="7" creationId="{00000000-0000-0000-0000-000000000000}"/>
          </ac:picMkLst>
        </pc:picChg>
        <pc:picChg chg="add mod">
          <ac:chgData name="MIchael VanHook" userId="fea916d0551ae359" providerId="LiveId" clId="{B024AD75-25E2-4F5B-9067-D2EBBC251D55}" dt="2019-06-13T17:35:48.927" v="589" actId="26606"/>
          <ac:picMkLst>
            <pc:docMk/>
            <pc:sldMk cId="2236775604" sldId="292"/>
            <ac:picMk id="8" creationId="{CBC29404-D04B-4D51-98D9-87D016212DFC}"/>
          </ac:picMkLst>
        </pc:picChg>
        <pc:picChg chg="add">
          <ac:chgData name="MIchael VanHook" userId="fea916d0551ae359" providerId="LiveId" clId="{B024AD75-25E2-4F5B-9067-D2EBBC251D55}" dt="2019-06-13T17:35:48.927" v="589" actId="26606"/>
          <ac:picMkLst>
            <pc:docMk/>
            <pc:sldMk cId="2236775604" sldId="292"/>
            <ac:picMk id="15" creationId="{AE113210-7872-481A-ADE6-3A05CCAF5EB2}"/>
          </ac:picMkLst>
        </pc:picChg>
      </pc:sldChg>
      <pc:sldChg chg="addSp delSp modSp modTransition modAnim modNotesTx">
        <pc:chgData name="MIchael VanHook" userId="fea916d0551ae359" providerId="LiveId" clId="{B024AD75-25E2-4F5B-9067-D2EBBC251D55}" dt="2019-07-02T11:40:39.450" v="4607" actId="122"/>
        <pc:sldMkLst>
          <pc:docMk/>
          <pc:sldMk cId="1202679795" sldId="330"/>
        </pc:sldMkLst>
        <pc:spChg chg="mod">
          <ac:chgData name="MIchael VanHook" userId="fea916d0551ae359" providerId="LiveId" clId="{B024AD75-25E2-4F5B-9067-D2EBBC251D55}" dt="2019-07-02T11:39:12.550" v="4592" actId="207"/>
          <ac:spMkLst>
            <pc:docMk/>
            <pc:sldMk cId="1202679795" sldId="330"/>
            <ac:spMk id="2" creationId="{00000000-0000-0000-0000-000000000000}"/>
          </ac:spMkLst>
        </pc:spChg>
        <pc:spChg chg="mod ord">
          <ac:chgData name="MIchael VanHook" userId="fea916d0551ae359" providerId="LiveId" clId="{B024AD75-25E2-4F5B-9067-D2EBBC251D55}" dt="2019-07-02T11:40:39.450" v="4607" actId="122"/>
          <ac:spMkLst>
            <pc:docMk/>
            <pc:sldMk cId="1202679795" sldId="330"/>
            <ac:spMk id="4" creationId="{00000000-0000-0000-0000-000000000000}"/>
          </ac:spMkLst>
        </pc:spChg>
        <pc:spChg chg="add del mod">
          <ac:chgData name="MIchael VanHook" userId="fea916d0551ae359" providerId="LiveId" clId="{B024AD75-25E2-4F5B-9067-D2EBBC251D55}" dt="2019-06-14T16:12:46.644" v="904" actId="931"/>
          <ac:spMkLst>
            <pc:docMk/>
            <pc:sldMk cId="1202679795" sldId="330"/>
            <ac:spMk id="5" creationId="{E579D99D-934B-483A-AFFF-FB6FE0435E30}"/>
          </ac:spMkLst>
        </pc:spChg>
        <pc:spChg chg="add del mod">
          <ac:chgData name="MIchael VanHook" userId="fea916d0551ae359" providerId="LiveId" clId="{B024AD75-25E2-4F5B-9067-D2EBBC251D55}" dt="2019-06-14T16:14:18.579" v="912" actId="931"/>
          <ac:spMkLst>
            <pc:docMk/>
            <pc:sldMk cId="1202679795" sldId="330"/>
            <ac:spMk id="10" creationId="{92C5D27B-B343-421E-BECF-16DA7B4A40F7}"/>
          </ac:spMkLst>
        </pc:spChg>
        <pc:spChg chg="add del">
          <ac:chgData name="MIchael VanHook" userId="fea916d0551ae359" providerId="LiveId" clId="{B024AD75-25E2-4F5B-9067-D2EBBC251D55}" dt="2019-06-14T16:14:33.997" v="915" actId="26606"/>
          <ac:spMkLst>
            <pc:docMk/>
            <pc:sldMk cId="1202679795" sldId="330"/>
            <ac:spMk id="12" creationId="{F56F5174-31D9-4DBB-AAB7-A1FD7BDB1352}"/>
          </ac:spMkLst>
        </pc:spChg>
        <pc:spChg chg="add del">
          <ac:chgData name="MIchael VanHook" userId="fea916d0551ae359" providerId="LiveId" clId="{B024AD75-25E2-4F5B-9067-D2EBBC251D55}" dt="2019-06-14T16:14:33.997" v="915" actId="26606"/>
          <ac:spMkLst>
            <pc:docMk/>
            <pc:sldMk cId="1202679795" sldId="330"/>
            <ac:spMk id="16" creationId="{F9A95BEE-6BB1-4A28-A8E6-A34B2E42EF87}"/>
          </ac:spMkLst>
        </pc:spChg>
        <pc:spChg chg="add">
          <ac:chgData name="MIchael VanHook" userId="fea916d0551ae359" providerId="LiveId" clId="{B024AD75-25E2-4F5B-9067-D2EBBC251D55}" dt="2019-06-14T16:14:33.997" v="915" actId="26606"/>
          <ac:spMkLst>
            <pc:docMk/>
            <pc:sldMk cId="1202679795" sldId="330"/>
            <ac:spMk id="21" creationId="{F56F5174-31D9-4DBB-AAB7-A1FD7BDB1352}"/>
          </ac:spMkLst>
        </pc:spChg>
        <pc:spChg chg="add">
          <ac:chgData name="MIchael VanHook" userId="fea916d0551ae359" providerId="LiveId" clId="{B024AD75-25E2-4F5B-9067-D2EBBC251D55}" dt="2019-06-14T16:14:33.997" v="915" actId="26606"/>
          <ac:spMkLst>
            <pc:docMk/>
            <pc:sldMk cId="1202679795" sldId="330"/>
            <ac:spMk id="25" creationId="{F9A95BEE-6BB1-4A28-A8E6-A34B2E42EF87}"/>
          </ac:spMkLst>
        </pc:spChg>
        <pc:picChg chg="add del mod">
          <ac:chgData name="MIchael VanHook" userId="fea916d0551ae359" providerId="LiveId" clId="{B024AD75-25E2-4F5B-9067-D2EBBC251D55}" dt="2019-06-14T16:14:09.402" v="911" actId="478"/>
          <ac:picMkLst>
            <pc:docMk/>
            <pc:sldMk cId="1202679795" sldId="330"/>
            <ac:picMk id="7" creationId="{78B56BC3-CCCF-4185-ACEB-4AACB7433901}"/>
          </ac:picMkLst>
        </pc:picChg>
        <pc:picChg chg="del">
          <ac:chgData name="MIchael VanHook" userId="fea916d0551ae359" providerId="LiveId" clId="{B024AD75-25E2-4F5B-9067-D2EBBC251D55}" dt="2019-06-14T16:12:01.564" v="903" actId="478"/>
          <ac:picMkLst>
            <pc:docMk/>
            <pc:sldMk cId="1202679795" sldId="330"/>
            <ac:picMk id="8" creationId="{00000000-0000-0000-0000-000000000000}"/>
          </ac:picMkLst>
        </pc:picChg>
        <pc:picChg chg="add mod">
          <ac:chgData name="MIchael VanHook" userId="fea916d0551ae359" providerId="LiveId" clId="{B024AD75-25E2-4F5B-9067-D2EBBC251D55}" dt="2019-06-14T16:14:33.997" v="915" actId="26606"/>
          <ac:picMkLst>
            <pc:docMk/>
            <pc:sldMk cId="1202679795" sldId="330"/>
            <ac:picMk id="13" creationId="{CF4989C0-C094-4961-85B3-D05184432EC0}"/>
          </ac:picMkLst>
        </pc:picChg>
        <pc:picChg chg="add del">
          <ac:chgData name="MIchael VanHook" userId="fea916d0551ae359" providerId="LiveId" clId="{B024AD75-25E2-4F5B-9067-D2EBBC251D55}" dt="2019-06-14T16:14:33.997" v="915" actId="26606"/>
          <ac:picMkLst>
            <pc:docMk/>
            <pc:sldMk cId="1202679795" sldId="330"/>
            <ac:picMk id="14" creationId="{AE113210-7872-481A-ADE6-3A05CCAF5EB2}"/>
          </ac:picMkLst>
        </pc:picChg>
        <pc:picChg chg="add">
          <ac:chgData name="MIchael VanHook" userId="fea916d0551ae359" providerId="LiveId" clId="{B024AD75-25E2-4F5B-9067-D2EBBC251D55}" dt="2019-06-14T16:14:33.997" v="915" actId="26606"/>
          <ac:picMkLst>
            <pc:docMk/>
            <pc:sldMk cId="1202679795" sldId="330"/>
            <ac:picMk id="23" creationId="{AE113210-7872-481A-ADE6-3A05CCAF5EB2}"/>
          </ac:picMkLst>
        </pc:picChg>
      </pc:sldChg>
      <pc:sldChg chg="modSp">
        <pc:chgData name="MIchael VanHook" userId="fea916d0551ae359" providerId="LiveId" clId="{B024AD75-25E2-4F5B-9067-D2EBBC251D55}" dt="2019-07-02T11:18:52.317" v="4438" actId="207"/>
        <pc:sldMkLst>
          <pc:docMk/>
          <pc:sldMk cId="3141830314" sldId="372"/>
        </pc:sldMkLst>
        <pc:spChg chg="mod">
          <ac:chgData name="MIchael VanHook" userId="fea916d0551ae359" providerId="LiveId" clId="{B024AD75-25E2-4F5B-9067-D2EBBC251D55}" dt="2019-07-02T11:18:42.656" v="4436" actId="207"/>
          <ac:spMkLst>
            <pc:docMk/>
            <pc:sldMk cId="3141830314" sldId="372"/>
            <ac:spMk id="2" creationId="{00000000-0000-0000-0000-000000000000}"/>
          </ac:spMkLst>
        </pc:spChg>
        <pc:spChg chg="mod">
          <ac:chgData name="MIchael VanHook" userId="fea916d0551ae359" providerId="LiveId" clId="{B024AD75-25E2-4F5B-9067-D2EBBC251D55}" dt="2019-07-02T11:18:47.816" v="4437" actId="207"/>
          <ac:spMkLst>
            <pc:docMk/>
            <pc:sldMk cId="3141830314" sldId="372"/>
            <ac:spMk id="3" creationId="{00000000-0000-0000-0000-000000000000}"/>
          </ac:spMkLst>
        </pc:spChg>
        <pc:spChg chg="mod">
          <ac:chgData name="MIchael VanHook" userId="fea916d0551ae359" providerId="LiveId" clId="{B024AD75-25E2-4F5B-9067-D2EBBC251D55}" dt="2019-07-02T11:18:52.317" v="4438" actId="207"/>
          <ac:spMkLst>
            <pc:docMk/>
            <pc:sldMk cId="3141830314" sldId="372"/>
            <ac:spMk id="5" creationId="{00000000-0000-0000-0000-000000000000}"/>
          </ac:spMkLst>
        </pc:spChg>
      </pc:sldChg>
      <pc:sldChg chg="modSp">
        <pc:chgData name="MIchael VanHook" userId="fea916d0551ae359" providerId="LiveId" clId="{B024AD75-25E2-4F5B-9067-D2EBBC251D55}" dt="2019-07-02T11:16:49.217" v="4431" actId="5793"/>
        <pc:sldMkLst>
          <pc:docMk/>
          <pc:sldMk cId="3782741996" sldId="431"/>
        </pc:sldMkLst>
        <pc:spChg chg="mod">
          <ac:chgData name="MIchael VanHook" userId="fea916d0551ae359" providerId="LiveId" clId="{B024AD75-25E2-4F5B-9067-D2EBBC251D55}" dt="2019-06-25T10:56:21.185" v="3653" actId="208"/>
          <ac:spMkLst>
            <pc:docMk/>
            <pc:sldMk cId="3782741996" sldId="431"/>
            <ac:spMk id="2" creationId="{57E0D49C-60D0-4E03-B7B9-3C734F986ADF}"/>
          </ac:spMkLst>
        </pc:spChg>
        <pc:spChg chg="mod">
          <ac:chgData name="MIchael VanHook" userId="fea916d0551ae359" providerId="LiveId" clId="{B024AD75-25E2-4F5B-9067-D2EBBC251D55}" dt="2019-07-02T11:16:49.217" v="4431" actId="5793"/>
          <ac:spMkLst>
            <pc:docMk/>
            <pc:sldMk cId="3782741996" sldId="431"/>
            <ac:spMk id="4" creationId="{D91B13ED-E763-41CF-B436-0056BF9753EA}"/>
          </ac:spMkLst>
        </pc:spChg>
        <pc:picChg chg="mod modCrop">
          <ac:chgData name="MIchael VanHook" userId="fea916d0551ae359" providerId="LiveId" clId="{B024AD75-25E2-4F5B-9067-D2EBBC251D55}" dt="2019-06-25T10:55:46.934" v="3650"/>
          <ac:picMkLst>
            <pc:docMk/>
            <pc:sldMk cId="3782741996" sldId="431"/>
            <ac:picMk id="6" creationId="{68BAC425-1C56-4688-89F3-2B39A81BDD40}"/>
          </ac:picMkLst>
        </pc:picChg>
      </pc:sldChg>
      <pc:sldChg chg="modSp modNotesTx">
        <pc:chgData name="MIchael VanHook" userId="fea916d0551ae359" providerId="LiveId" clId="{B024AD75-25E2-4F5B-9067-D2EBBC251D55}" dt="2019-06-24T17:37:57.865" v="3207" actId="207"/>
        <pc:sldMkLst>
          <pc:docMk/>
          <pc:sldMk cId="2820750775" sldId="439"/>
        </pc:sldMkLst>
        <pc:spChg chg="mod">
          <ac:chgData name="MIchael VanHook" userId="fea916d0551ae359" providerId="LiveId" clId="{B024AD75-25E2-4F5B-9067-D2EBBC251D55}" dt="2019-06-24T17:37:57.865" v="3207" actId="207"/>
          <ac:spMkLst>
            <pc:docMk/>
            <pc:sldMk cId="2820750775" sldId="439"/>
            <ac:spMk id="2" creationId="{017A095A-3CEE-4FF4-921E-5050D54EE30A}"/>
          </ac:spMkLst>
        </pc:spChg>
      </pc:sldChg>
      <pc:sldChg chg="modSp modTransition modAnim modNotesTx">
        <pc:chgData name="MIchael VanHook" userId="fea916d0551ae359" providerId="LiveId" clId="{B024AD75-25E2-4F5B-9067-D2EBBC251D55}" dt="2019-07-02T11:45:07.894" v="4653"/>
        <pc:sldMkLst>
          <pc:docMk/>
          <pc:sldMk cId="3522196370" sldId="441"/>
        </pc:sldMkLst>
        <pc:spChg chg="mod">
          <ac:chgData name="MIchael VanHook" userId="fea916d0551ae359" providerId="LiveId" clId="{B024AD75-25E2-4F5B-9067-D2EBBC251D55}" dt="2019-07-02T11:45:07.894" v="4653"/>
          <ac:spMkLst>
            <pc:docMk/>
            <pc:sldMk cId="3522196370" sldId="441"/>
            <ac:spMk id="2" creationId="{7DD1FE6A-C776-435C-8FD1-522BC0688415}"/>
          </ac:spMkLst>
        </pc:spChg>
        <pc:spChg chg="mod">
          <ac:chgData name="MIchael VanHook" userId="fea916d0551ae359" providerId="LiveId" clId="{B024AD75-25E2-4F5B-9067-D2EBBC251D55}" dt="2019-07-02T11:18:29.638" v="4434" actId="207"/>
          <ac:spMkLst>
            <pc:docMk/>
            <pc:sldMk cId="3522196370" sldId="441"/>
            <ac:spMk id="4" creationId="{A30E1DA7-D103-45D1-BDCC-30EA5A21BE47}"/>
          </ac:spMkLst>
        </pc:spChg>
      </pc:sldChg>
      <pc:sldChg chg="addSp delSp modSp add mod modTransition setBg modAnim setClrOvrMap modNotesTx">
        <pc:chgData name="MIchael VanHook" userId="fea916d0551ae359" providerId="LiveId" clId="{B024AD75-25E2-4F5B-9067-D2EBBC251D55}" dt="2019-07-02T11:42:06.010" v="4618" actId="14100"/>
        <pc:sldMkLst>
          <pc:docMk/>
          <pc:sldMk cId="753123002" sldId="450"/>
        </pc:sldMkLst>
        <pc:spChg chg="mod">
          <ac:chgData name="MIchael VanHook" userId="fea916d0551ae359" providerId="LiveId" clId="{B024AD75-25E2-4F5B-9067-D2EBBC251D55}" dt="2019-07-02T11:41:46.505" v="4614" actId="207"/>
          <ac:spMkLst>
            <pc:docMk/>
            <pc:sldMk cId="753123002" sldId="450"/>
            <ac:spMk id="2" creationId="{C1D8DD4E-0861-4DA8-9580-EB34D48DF14B}"/>
          </ac:spMkLst>
        </pc:spChg>
        <pc:spChg chg="mod">
          <ac:chgData name="MIchael VanHook" userId="fea916d0551ae359" providerId="LiveId" clId="{B024AD75-25E2-4F5B-9067-D2EBBC251D55}" dt="2019-07-02T11:42:06.010" v="4618" actId="14100"/>
          <ac:spMkLst>
            <pc:docMk/>
            <pc:sldMk cId="753123002" sldId="450"/>
            <ac:spMk id="3" creationId="{B3B85D79-06C5-4221-8EF0-EA538D7A85A3}"/>
          </ac:spMkLst>
        </pc:spChg>
        <pc:spChg chg="del mod">
          <ac:chgData name="MIchael VanHook" userId="fea916d0551ae359" providerId="LiveId" clId="{B024AD75-25E2-4F5B-9067-D2EBBC251D55}" dt="2019-06-14T16:29:49.120" v="1220" actId="931"/>
          <ac:spMkLst>
            <pc:docMk/>
            <pc:sldMk cId="753123002" sldId="450"/>
            <ac:spMk id="4" creationId="{B5BCAF27-63BA-4C43-95E9-E36FA1C0544B}"/>
          </ac:spMkLst>
        </pc:spChg>
        <pc:spChg chg="add">
          <ac:chgData name="MIchael VanHook" userId="fea916d0551ae359" providerId="LiveId" clId="{B024AD75-25E2-4F5B-9067-D2EBBC251D55}" dt="2019-06-14T16:30:03.616" v="1223" actId="26606"/>
          <ac:spMkLst>
            <pc:docMk/>
            <pc:sldMk cId="753123002" sldId="450"/>
            <ac:spMk id="11" creationId="{CF62D2A7-8207-488C-9F46-316BA81A16C8}"/>
          </ac:spMkLst>
        </pc:spChg>
        <pc:picChg chg="add mod">
          <ac:chgData name="MIchael VanHook" userId="fea916d0551ae359" providerId="LiveId" clId="{B024AD75-25E2-4F5B-9067-D2EBBC251D55}" dt="2019-06-14T16:30:03.616" v="1223" actId="26606"/>
          <ac:picMkLst>
            <pc:docMk/>
            <pc:sldMk cId="753123002" sldId="450"/>
            <ac:picMk id="6" creationId="{851A5728-91B5-421C-9F53-0C1142171FC5}"/>
          </ac:picMkLst>
        </pc:picChg>
      </pc:sldChg>
      <pc:sldChg chg="addSp delSp modSp add mod modTransition setBg setClrOvrMap modNotesTx">
        <pc:chgData name="MIchael VanHook" userId="fea916d0551ae359" providerId="LiveId" clId="{B024AD75-25E2-4F5B-9067-D2EBBC251D55}" dt="2019-07-02T11:43:09.137" v="4634" actId="122"/>
        <pc:sldMkLst>
          <pc:docMk/>
          <pc:sldMk cId="3467081147" sldId="451"/>
        </pc:sldMkLst>
        <pc:spChg chg="mod">
          <ac:chgData name="MIchael VanHook" userId="fea916d0551ae359" providerId="LiveId" clId="{B024AD75-25E2-4F5B-9067-D2EBBC251D55}" dt="2019-07-02T11:42:49.253" v="4627" actId="207"/>
          <ac:spMkLst>
            <pc:docMk/>
            <pc:sldMk cId="3467081147" sldId="451"/>
            <ac:spMk id="2" creationId="{D245821C-B553-4FA9-8FB0-D0C5818574AC}"/>
          </ac:spMkLst>
        </pc:spChg>
        <pc:spChg chg="mod">
          <ac:chgData name="MIchael VanHook" userId="fea916d0551ae359" providerId="LiveId" clId="{B024AD75-25E2-4F5B-9067-D2EBBC251D55}" dt="2019-07-02T11:43:09.137" v="4634" actId="122"/>
          <ac:spMkLst>
            <pc:docMk/>
            <pc:sldMk cId="3467081147" sldId="451"/>
            <ac:spMk id="3" creationId="{D812B627-EBA6-4166-9449-E903BFD2E5AB}"/>
          </ac:spMkLst>
        </pc:spChg>
        <pc:spChg chg="del mod">
          <ac:chgData name="MIchael VanHook" userId="fea916d0551ae359" providerId="LiveId" clId="{B024AD75-25E2-4F5B-9067-D2EBBC251D55}" dt="2019-06-17T20:50:29.983" v="1290" actId="931"/>
          <ac:spMkLst>
            <pc:docMk/>
            <pc:sldMk cId="3467081147" sldId="451"/>
            <ac:spMk id="4" creationId="{6B6C14AB-913C-4652-B30C-71A27C168244}"/>
          </ac:spMkLst>
        </pc:spChg>
        <pc:spChg chg="add">
          <ac:chgData name="MIchael VanHook" userId="fea916d0551ae359" providerId="LiveId" clId="{B024AD75-25E2-4F5B-9067-D2EBBC251D55}" dt="2019-06-17T20:50:43.283" v="1291" actId="26606"/>
          <ac:spMkLst>
            <pc:docMk/>
            <pc:sldMk cId="3467081147" sldId="451"/>
            <ac:spMk id="11" creationId="{CF62D2A7-8207-488C-9F46-316BA81A16C8}"/>
          </ac:spMkLst>
        </pc:spChg>
        <pc:picChg chg="add mod">
          <ac:chgData name="MIchael VanHook" userId="fea916d0551ae359" providerId="LiveId" clId="{B024AD75-25E2-4F5B-9067-D2EBBC251D55}" dt="2019-06-17T20:50:43.283" v="1291" actId="26606"/>
          <ac:picMkLst>
            <pc:docMk/>
            <pc:sldMk cId="3467081147" sldId="451"/>
            <ac:picMk id="6" creationId="{BE35A1C8-6D0F-4AEC-9253-38B89EAF8A7C}"/>
          </ac:picMkLst>
        </pc:picChg>
      </pc:sldChg>
      <pc:sldChg chg="addSp delSp modSp add mod modTransition setBg setClrOvrMap modNotesTx">
        <pc:chgData name="MIchael VanHook" userId="fea916d0551ae359" providerId="LiveId" clId="{B024AD75-25E2-4F5B-9067-D2EBBC251D55}" dt="2019-07-02T11:44:05.718" v="4647" actId="207"/>
        <pc:sldMkLst>
          <pc:docMk/>
          <pc:sldMk cId="2770195221" sldId="452"/>
        </pc:sldMkLst>
        <pc:spChg chg="mod">
          <ac:chgData name="MIchael VanHook" userId="fea916d0551ae359" providerId="LiveId" clId="{B024AD75-25E2-4F5B-9067-D2EBBC251D55}" dt="2019-07-02T11:44:05.718" v="4647" actId="207"/>
          <ac:spMkLst>
            <pc:docMk/>
            <pc:sldMk cId="2770195221" sldId="452"/>
            <ac:spMk id="2" creationId="{4B6081B0-8B71-4399-881D-B3BB1A67F00F}"/>
          </ac:spMkLst>
        </pc:spChg>
        <pc:spChg chg="mod">
          <ac:chgData name="MIchael VanHook" userId="fea916d0551ae359" providerId="LiveId" clId="{B024AD75-25E2-4F5B-9067-D2EBBC251D55}" dt="2019-07-02T11:43:53.969" v="4646" actId="122"/>
          <ac:spMkLst>
            <pc:docMk/>
            <pc:sldMk cId="2770195221" sldId="452"/>
            <ac:spMk id="3" creationId="{F88FB66F-239A-4AA7-BF99-4517D2960AAD}"/>
          </ac:spMkLst>
        </pc:spChg>
        <pc:spChg chg="del mod">
          <ac:chgData name="MIchael VanHook" userId="fea916d0551ae359" providerId="LiveId" clId="{B024AD75-25E2-4F5B-9067-D2EBBC251D55}" dt="2019-06-17T21:05:30.067" v="1811" actId="931"/>
          <ac:spMkLst>
            <pc:docMk/>
            <pc:sldMk cId="2770195221" sldId="452"/>
            <ac:spMk id="4" creationId="{4B57F2E5-3938-4443-B693-5AE2D0571E50}"/>
          </ac:spMkLst>
        </pc:spChg>
        <pc:spChg chg="add">
          <ac:chgData name="MIchael VanHook" userId="fea916d0551ae359" providerId="LiveId" clId="{B024AD75-25E2-4F5B-9067-D2EBBC251D55}" dt="2019-06-17T21:05:44.160" v="1814" actId="26606"/>
          <ac:spMkLst>
            <pc:docMk/>
            <pc:sldMk cId="2770195221" sldId="452"/>
            <ac:spMk id="11" creationId="{CF62D2A7-8207-488C-9F46-316BA81A16C8}"/>
          </ac:spMkLst>
        </pc:spChg>
        <pc:picChg chg="add mod">
          <ac:chgData name="MIchael VanHook" userId="fea916d0551ae359" providerId="LiveId" clId="{B024AD75-25E2-4F5B-9067-D2EBBC251D55}" dt="2019-06-17T21:05:44.160" v="1814" actId="26606"/>
          <ac:picMkLst>
            <pc:docMk/>
            <pc:sldMk cId="2770195221" sldId="452"/>
            <ac:picMk id="6" creationId="{93592D95-3585-4277-B0A5-E4168D5F78E9}"/>
          </ac:picMkLst>
        </pc:picChg>
      </pc:sldChg>
      <pc:sldChg chg="addSp delSp modSp add modTransition setBg">
        <pc:chgData name="MIchael VanHook" userId="fea916d0551ae359" providerId="LiveId" clId="{B024AD75-25E2-4F5B-9067-D2EBBC251D55}" dt="2019-07-01T20:15:24.108" v="4123"/>
        <pc:sldMkLst>
          <pc:docMk/>
          <pc:sldMk cId="121719728" sldId="484"/>
        </pc:sldMkLst>
        <pc:spChg chg="mod">
          <ac:chgData name="MIchael VanHook" userId="fea916d0551ae359" providerId="LiveId" clId="{B024AD75-25E2-4F5B-9067-D2EBBC251D55}" dt="2019-07-01T20:03:45.992" v="4032" actId="2711"/>
          <ac:spMkLst>
            <pc:docMk/>
            <pc:sldMk cId="121719728" sldId="484"/>
            <ac:spMk id="2" creationId="{0BCF6AE7-C334-437F-99BD-7B4EFC5ABEA2}"/>
          </ac:spMkLst>
        </pc:spChg>
        <pc:spChg chg="mod">
          <ac:chgData name="MIchael VanHook" userId="fea916d0551ae359" providerId="LiveId" clId="{B024AD75-25E2-4F5B-9067-D2EBBC251D55}" dt="2019-07-01T20:03:55.516" v="4034" actId="2711"/>
          <ac:spMkLst>
            <pc:docMk/>
            <pc:sldMk cId="121719728" sldId="484"/>
            <ac:spMk id="3" creationId="{68E39E5C-9027-47DA-9128-60907FBA7166}"/>
          </ac:spMkLst>
        </pc:spChg>
        <pc:spChg chg="del">
          <ac:chgData name="MIchael VanHook" userId="fea916d0551ae359" providerId="LiveId" clId="{B024AD75-25E2-4F5B-9067-D2EBBC251D55}" dt="2019-07-01T19:59:27.270" v="4011" actId="931"/>
          <ac:spMkLst>
            <pc:docMk/>
            <pc:sldMk cId="121719728" sldId="484"/>
            <ac:spMk id="4" creationId="{F4897772-F37E-4617-886D-F056DF9F1D5C}"/>
          </ac:spMkLst>
        </pc:spChg>
        <pc:spChg chg="mod">
          <ac:chgData name="MIchael VanHook" userId="fea916d0551ae359" providerId="LiveId" clId="{B024AD75-25E2-4F5B-9067-D2EBBC251D55}" dt="2019-07-01T20:04:00.938" v="4035" actId="207"/>
          <ac:spMkLst>
            <pc:docMk/>
            <pc:sldMk cId="121719728" sldId="484"/>
            <ac:spMk id="5" creationId="{E3BFD62C-FCD7-4BFB-A7D6-5A643E512D82}"/>
          </ac:spMkLst>
        </pc:spChg>
        <pc:spChg chg="del">
          <ac:chgData name="MIchael VanHook" userId="fea916d0551ae359" providerId="LiveId" clId="{B024AD75-25E2-4F5B-9067-D2EBBC251D55}" dt="2019-07-01T20:03:21.021" v="4028" actId="931"/>
          <ac:spMkLst>
            <pc:docMk/>
            <pc:sldMk cId="121719728" sldId="484"/>
            <ac:spMk id="6" creationId="{0A0A8BDF-D573-42D7-AB8C-25635AF35AE0}"/>
          </ac:spMkLst>
        </pc:spChg>
        <pc:picChg chg="add mod">
          <ac:chgData name="MIchael VanHook" userId="fea916d0551ae359" providerId="LiveId" clId="{B024AD75-25E2-4F5B-9067-D2EBBC251D55}" dt="2019-07-01T19:59:31.238" v="4013" actId="962"/>
          <ac:picMkLst>
            <pc:docMk/>
            <pc:sldMk cId="121719728" sldId="484"/>
            <ac:picMk id="8" creationId="{A097A7A6-F4E6-4433-B2F4-B093975DAB22}"/>
          </ac:picMkLst>
        </pc:picChg>
        <pc:picChg chg="add mod">
          <ac:chgData name="MIchael VanHook" userId="fea916d0551ae359" providerId="LiveId" clId="{B024AD75-25E2-4F5B-9067-D2EBBC251D55}" dt="2019-07-01T20:03:23.099" v="4030" actId="962"/>
          <ac:picMkLst>
            <pc:docMk/>
            <pc:sldMk cId="121719728" sldId="484"/>
            <ac:picMk id="10" creationId="{FD681C66-AC54-4533-8ECE-F52853813521}"/>
          </ac:picMkLst>
        </pc:picChg>
      </pc:sldChg>
      <pc:sldChg chg="addSp delSp modSp modTransition">
        <pc:chgData name="MIchael VanHook" userId="fea916d0551ae359" providerId="LiveId" clId="{B024AD75-25E2-4F5B-9067-D2EBBC251D55}" dt="2019-07-01T20:15:24.108" v="4123"/>
        <pc:sldMkLst>
          <pc:docMk/>
          <pc:sldMk cId="1047493386" sldId="485"/>
        </pc:sldMkLst>
        <pc:spChg chg="mod">
          <ac:chgData name="MIchael VanHook" userId="fea916d0551ae359" providerId="LiveId" clId="{B024AD75-25E2-4F5B-9067-D2EBBC251D55}" dt="2019-07-01T20:05:21.097" v="4047" actId="20577"/>
          <ac:spMkLst>
            <pc:docMk/>
            <pc:sldMk cId="1047493386" sldId="485"/>
            <ac:spMk id="3" creationId="{68E39E5C-9027-47DA-9128-60907FBA7166}"/>
          </ac:spMkLst>
        </pc:spChg>
        <pc:spChg chg="mod">
          <ac:chgData name="MIchael VanHook" userId="fea916d0551ae359" providerId="LiveId" clId="{B024AD75-25E2-4F5B-9067-D2EBBC251D55}" dt="2019-07-01T20:05:31.138" v="4075" actId="20577"/>
          <ac:spMkLst>
            <pc:docMk/>
            <pc:sldMk cId="1047493386" sldId="485"/>
            <ac:spMk id="5" creationId="{E3BFD62C-FCD7-4BFB-A7D6-5A643E512D82}"/>
          </ac:spMkLst>
        </pc:spChg>
        <pc:spChg chg="add del mod">
          <ac:chgData name="MIchael VanHook" userId="fea916d0551ae359" providerId="LiveId" clId="{B024AD75-25E2-4F5B-9067-D2EBBC251D55}" dt="2019-07-01T20:07:05.832" v="4077" actId="931"/>
          <ac:spMkLst>
            <pc:docMk/>
            <pc:sldMk cId="1047493386" sldId="485"/>
            <ac:spMk id="6" creationId="{4AAD1422-770D-4D1D-85A5-694408EA0F43}"/>
          </ac:spMkLst>
        </pc:spChg>
        <pc:spChg chg="add del mod">
          <ac:chgData name="MIchael VanHook" userId="fea916d0551ae359" providerId="LiveId" clId="{B024AD75-25E2-4F5B-9067-D2EBBC251D55}" dt="2019-07-01T20:07:18.813" v="4081" actId="931"/>
          <ac:spMkLst>
            <pc:docMk/>
            <pc:sldMk cId="1047493386" sldId="485"/>
            <ac:spMk id="12" creationId="{C4EA3B61-6C52-4875-B9C4-1D683961DE38}"/>
          </ac:spMkLst>
        </pc:spChg>
        <pc:picChg chg="del">
          <ac:chgData name="MIchael VanHook" userId="fea916d0551ae359" providerId="LiveId" clId="{B024AD75-25E2-4F5B-9067-D2EBBC251D55}" dt="2019-07-01T20:07:00.614" v="4076" actId="478"/>
          <ac:picMkLst>
            <pc:docMk/>
            <pc:sldMk cId="1047493386" sldId="485"/>
            <ac:picMk id="8" creationId="{A097A7A6-F4E6-4433-B2F4-B093975DAB22}"/>
          </ac:picMkLst>
        </pc:picChg>
        <pc:picChg chg="add mod">
          <ac:chgData name="MIchael VanHook" userId="fea916d0551ae359" providerId="LiveId" clId="{B024AD75-25E2-4F5B-9067-D2EBBC251D55}" dt="2019-07-01T20:07:08.544" v="4078" actId="27614"/>
          <ac:picMkLst>
            <pc:docMk/>
            <pc:sldMk cId="1047493386" sldId="485"/>
            <ac:picMk id="9" creationId="{F1231597-A7B3-4F06-991F-BC599947EAC2}"/>
          </ac:picMkLst>
        </pc:picChg>
        <pc:picChg chg="del mod">
          <ac:chgData name="MIchael VanHook" userId="fea916d0551ae359" providerId="LiveId" clId="{B024AD75-25E2-4F5B-9067-D2EBBC251D55}" dt="2019-07-01T20:07:09.079" v="4080" actId="478"/>
          <ac:picMkLst>
            <pc:docMk/>
            <pc:sldMk cId="1047493386" sldId="485"/>
            <ac:picMk id="10" creationId="{FD681C66-AC54-4533-8ECE-F52853813521}"/>
          </ac:picMkLst>
        </pc:picChg>
        <pc:picChg chg="add mod">
          <ac:chgData name="MIchael VanHook" userId="fea916d0551ae359" providerId="LiveId" clId="{B024AD75-25E2-4F5B-9067-D2EBBC251D55}" dt="2019-07-01T20:07:21.112" v="4083" actId="962"/>
          <ac:picMkLst>
            <pc:docMk/>
            <pc:sldMk cId="1047493386" sldId="485"/>
            <ac:picMk id="14" creationId="{DC226DC5-9B4A-4BA1-8046-0AA5A4D40780}"/>
          </ac:picMkLst>
        </pc:picChg>
      </pc:sldChg>
      <pc:sldChg chg="addSp delSp modSp modTransition">
        <pc:chgData name="MIchael VanHook" userId="fea916d0551ae359" providerId="LiveId" clId="{B024AD75-25E2-4F5B-9067-D2EBBC251D55}" dt="2019-07-01T20:15:24.108" v="4123"/>
        <pc:sldMkLst>
          <pc:docMk/>
          <pc:sldMk cId="890431859" sldId="486"/>
        </pc:sldMkLst>
        <pc:spChg chg="mod">
          <ac:chgData name="MIchael VanHook" userId="fea916d0551ae359" providerId="LiveId" clId="{B024AD75-25E2-4F5B-9067-D2EBBC251D55}" dt="2019-07-01T20:12:27.376" v="4094" actId="20577"/>
          <ac:spMkLst>
            <pc:docMk/>
            <pc:sldMk cId="890431859" sldId="486"/>
            <ac:spMk id="3" creationId="{68E39E5C-9027-47DA-9128-60907FBA7166}"/>
          </ac:spMkLst>
        </pc:spChg>
        <pc:spChg chg="mod">
          <ac:chgData name="MIchael VanHook" userId="fea916d0551ae359" providerId="LiveId" clId="{B024AD75-25E2-4F5B-9067-D2EBBC251D55}" dt="2019-07-01T20:12:34.696" v="4109" actId="20577"/>
          <ac:spMkLst>
            <pc:docMk/>
            <pc:sldMk cId="890431859" sldId="486"/>
            <ac:spMk id="5" creationId="{E3BFD62C-FCD7-4BFB-A7D6-5A643E512D82}"/>
          </ac:spMkLst>
        </pc:spChg>
        <pc:spChg chg="add del mod">
          <ac:chgData name="MIchael VanHook" userId="fea916d0551ae359" providerId="LiveId" clId="{B024AD75-25E2-4F5B-9067-D2EBBC251D55}" dt="2019-07-01T20:14:49.152" v="4115" actId="931"/>
          <ac:spMkLst>
            <pc:docMk/>
            <pc:sldMk cId="890431859" sldId="486"/>
            <ac:spMk id="6" creationId="{9C000DD8-87C9-4EED-8E40-425294FCF16A}"/>
          </ac:spMkLst>
        </pc:spChg>
        <pc:spChg chg="add del mod">
          <ac:chgData name="MIchael VanHook" userId="fea916d0551ae359" providerId="LiveId" clId="{B024AD75-25E2-4F5B-9067-D2EBBC251D55}" dt="2019-07-01T20:13:57.547" v="4112" actId="931"/>
          <ac:spMkLst>
            <pc:docMk/>
            <pc:sldMk cId="890431859" sldId="486"/>
            <ac:spMk id="8" creationId="{4B893D45-D702-47F2-9E6F-4FFDA607482F}"/>
          </ac:spMkLst>
        </pc:spChg>
        <pc:picChg chg="del">
          <ac:chgData name="MIchael VanHook" userId="fea916d0551ae359" providerId="LiveId" clId="{B024AD75-25E2-4F5B-9067-D2EBBC251D55}" dt="2019-07-01T20:12:37.826" v="4110" actId="478"/>
          <ac:picMkLst>
            <pc:docMk/>
            <pc:sldMk cId="890431859" sldId="486"/>
            <ac:picMk id="9" creationId="{F1231597-A7B3-4F06-991F-BC599947EAC2}"/>
          </ac:picMkLst>
        </pc:picChg>
        <pc:picChg chg="add mod">
          <ac:chgData name="MIchael VanHook" userId="fea916d0551ae359" providerId="LiveId" clId="{B024AD75-25E2-4F5B-9067-D2EBBC251D55}" dt="2019-07-01T20:15:04.434" v="4121" actId="1076"/>
          <ac:picMkLst>
            <pc:docMk/>
            <pc:sldMk cId="890431859" sldId="486"/>
            <ac:picMk id="11" creationId="{02F0C8E3-B633-4E52-B244-A2AABAA62C13}"/>
          </ac:picMkLst>
        </pc:picChg>
        <pc:picChg chg="add mod">
          <ac:chgData name="MIchael VanHook" userId="fea916d0551ae359" providerId="LiveId" clId="{B024AD75-25E2-4F5B-9067-D2EBBC251D55}" dt="2019-07-01T20:15:06.567" v="4122" actId="1076"/>
          <ac:picMkLst>
            <pc:docMk/>
            <pc:sldMk cId="890431859" sldId="486"/>
            <ac:picMk id="13" creationId="{95D47C78-C6AA-435D-8DFC-135AD445E17E}"/>
          </ac:picMkLst>
        </pc:picChg>
        <pc:picChg chg="del">
          <ac:chgData name="MIchael VanHook" userId="fea916d0551ae359" providerId="LiveId" clId="{B024AD75-25E2-4F5B-9067-D2EBBC251D55}" dt="2019-07-01T20:13:44.932" v="4111" actId="478"/>
          <ac:picMkLst>
            <pc:docMk/>
            <pc:sldMk cId="890431859" sldId="486"/>
            <ac:picMk id="14" creationId="{DC226DC5-9B4A-4BA1-8046-0AA5A4D40780}"/>
          </ac:picMkLst>
        </pc:picChg>
      </pc:sldChg>
      <pc:sldChg chg="addSp delSp modSp add setBg modNotesTx">
        <pc:chgData name="MIchael VanHook" userId="fea916d0551ae359" providerId="LiveId" clId="{B024AD75-25E2-4F5B-9067-D2EBBC251D55}" dt="2019-07-02T11:48:31.125" v="4724" actId="14100"/>
        <pc:sldMkLst>
          <pc:docMk/>
          <pc:sldMk cId="3776698469" sldId="488"/>
        </pc:sldMkLst>
        <pc:spChg chg="mod">
          <ac:chgData name="MIchael VanHook" userId="fea916d0551ae359" providerId="LiveId" clId="{B024AD75-25E2-4F5B-9067-D2EBBC251D55}" dt="2019-07-02T11:48:31.125" v="4724" actId="14100"/>
          <ac:spMkLst>
            <pc:docMk/>
            <pc:sldMk cId="3776698469" sldId="488"/>
            <ac:spMk id="2" creationId="{8BD169BF-26EE-4675-B765-FE2090DF960E}"/>
          </ac:spMkLst>
        </pc:spChg>
        <pc:spChg chg="mod">
          <ac:chgData name="MIchael VanHook" userId="fea916d0551ae359" providerId="LiveId" clId="{B024AD75-25E2-4F5B-9067-D2EBBC251D55}" dt="2019-07-02T11:48:23.354" v="4722" actId="14100"/>
          <ac:spMkLst>
            <pc:docMk/>
            <pc:sldMk cId="3776698469" sldId="488"/>
            <ac:spMk id="3" creationId="{73BD99AE-F112-4547-8031-C3F55831851A}"/>
          </ac:spMkLst>
        </pc:spChg>
        <pc:picChg chg="add del mod">
          <ac:chgData name="MIchael VanHook" userId="fea916d0551ae359" providerId="LiveId" clId="{B024AD75-25E2-4F5B-9067-D2EBBC251D55}" dt="2019-07-02T11:47:44.266" v="4720" actId="478"/>
          <ac:picMkLst>
            <pc:docMk/>
            <pc:sldMk cId="3776698469" sldId="488"/>
            <ac:picMk id="4" creationId="{8189BC36-FB68-4CFC-B1D9-98C4D4E27015}"/>
          </ac:picMkLst>
        </pc:picChg>
      </pc:sldChg>
      <pc:sldChg chg="addSp delSp modSp setBg">
        <pc:chgData name="MIchael VanHook" userId="fea916d0551ae359" providerId="LiveId" clId="{B024AD75-25E2-4F5B-9067-D2EBBC251D55}" dt="2019-07-02T11:49:00.923" v="4727" actId="1076"/>
        <pc:sldMkLst>
          <pc:docMk/>
          <pc:sldMk cId="1365656409" sldId="489"/>
        </pc:sldMkLst>
        <pc:spChg chg="mod">
          <ac:chgData name="MIchael VanHook" userId="fea916d0551ae359" providerId="LiveId" clId="{B024AD75-25E2-4F5B-9067-D2EBBC251D55}" dt="2019-07-02T11:49:00.923" v="4727" actId="1076"/>
          <ac:spMkLst>
            <pc:docMk/>
            <pc:sldMk cId="1365656409" sldId="489"/>
            <ac:spMk id="2" creationId="{00000000-0000-0000-0000-000000000000}"/>
          </ac:spMkLst>
        </pc:spChg>
        <pc:spChg chg="mod">
          <ac:chgData name="MIchael VanHook" userId="fea916d0551ae359" providerId="LiveId" clId="{B024AD75-25E2-4F5B-9067-D2EBBC251D55}" dt="2019-07-02T11:48:56.825" v="4726" actId="14100"/>
          <ac:spMkLst>
            <pc:docMk/>
            <pc:sldMk cId="1365656409" sldId="489"/>
            <ac:spMk id="3" creationId="{00000000-0000-0000-0000-000000000000}"/>
          </ac:spMkLst>
        </pc:spChg>
        <pc:picChg chg="add del mod">
          <ac:chgData name="MIchael VanHook" userId="fea916d0551ae359" providerId="LiveId" clId="{B024AD75-25E2-4F5B-9067-D2EBBC251D55}" dt="2019-07-02T11:47:35.660" v="4719" actId="478"/>
          <ac:picMkLst>
            <pc:docMk/>
            <pc:sldMk cId="1365656409" sldId="489"/>
            <ac:picMk id="4" creationId="{B9495BB6-422F-48EF-82E1-80968B877E68}"/>
          </ac:picMkLst>
        </pc:picChg>
        <pc:picChg chg="del">
          <ac:chgData name="MIchael VanHook" userId="fea916d0551ae359" providerId="LiveId" clId="{B024AD75-25E2-4F5B-9067-D2EBBC251D55}" dt="2019-07-02T11:30:22.805" v="4570" actId="478"/>
          <ac:picMkLst>
            <pc:docMk/>
            <pc:sldMk cId="1365656409" sldId="489"/>
            <ac:picMk id="14338" creationId="{00000000-0000-0000-0000-000000000000}"/>
          </ac:picMkLst>
        </pc:picChg>
      </pc:sldChg>
      <pc:sldChg chg="delSp modSp">
        <pc:chgData name="MIchael VanHook" userId="fea916d0551ae359" providerId="LiveId" clId="{B024AD75-25E2-4F5B-9067-D2EBBC251D55}" dt="2019-07-02T11:46:58.152" v="4717" actId="478"/>
        <pc:sldMkLst>
          <pc:docMk/>
          <pc:sldMk cId="1573724964" sldId="490"/>
        </pc:sldMkLst>
        <pc:spChg chg="mod">
          <ac:chgData name="MIchael VanHook" userId="fea916d0551ae359" providerId="LiveId" clId="{B024AD75-25E2-4F5B-9067-D2EBBC251D55}" dt="2019-07-02T11:46:52.190" v="4716" actId="1076"/>
          <ac:spMkLst>
            <pc:docMk/>
            <pc:sldMk cId="1573724964" sldId="490"/>
            <ac:spMk id="2" creationId="{00000000-0000-0000-0000-000000000000}"/>
          </ac:spMkLst>
        </pc:spChg>
        <pc:spChg chg="mod">
          <ac:chgData name="MIchael VanHook" userId="fea916d0551ae359" providerId="LiveId" clId="{B024AD75-25E2-4F5B-9067-D2EBBC251D55}" dt="2019-07-02T11:46:39.319" v="4714" actId="14100"/>
          <ac:spMkLst>
            <pc:docMk/>
            <pc:sldMk cId="1573724964" sldId="490"/>
            <ac:spMk id="3" creationId="{00000000-0000-0000-0000-000000000000}"/>
          </ac:spMkLst>
        </pc:spChg>
        <pc:picChg chg="del">
          <ac:chgData name="MIchael VanHook" userId="fea916d0551ae359" providerId="LiveId" clId="{B024AD75-25E2-4F5B-9067-D2EBBC251D55}" dt="2019-07-02T11:46:58.152" v="4717" actId="478"/>
          <ac:picMkLst>
            <pc:docMk/>
            <pc:sldMk cId="1573724964" sldId="490"/>
            <ac:picMk id="4" creationId="{B9495BB6-422F-48EF-82E1-80968B877E68}"/>
          </ac:picMkLst>
        </pc:picChg>
      </pc:sldChg>
      <pc:sldChg chg="addSp delSp modSp add modAnim">
        <pc:chgData name="MIchael VanHook" userId="fea916d0551ae359" providerId="LiveId" clId="{B024AD75-25E2-4F5B-9067-D2EBBC251D55}" dt="2019-07-02T12:46:52.858" v="5211"/>
        <pc:sldMkLst>
          <pc:docMk/>
          <pc:sldMk cId="1955176808" sldId="491"/>
        </pc:sldMkLst>
        <pc:spChg chg="mod">
          <ac:chgData name="MIchael VanHook" userId="fea916d0551ae359" providerId="LiveId" clId="{B024AD75-25E2-4F5B-9067-D2EBBC251D55}" dt="2019-07-02T12:18:37.473" v="4957" actId="2711"/>
          <ac:spMkLst>
            <pc:docMk/>
            <pc:sldMk cId="1955176808" sldId="491"/>
            <ac:spMk id="2" creationId="{219E3A7D-3D39-41AE-B52B-9C3DE2F50BD2}"/>
          </ac:spMkLst>
        </pc:spChg>
        <pc:spChg chg="mod">
          <ac:chgData name="MIchael VanHook" userId="fea916d0551ae359" providerId="LiveId" clId="{B024AD75-25E2-4F5B-9067-D2EBBC251D55}" dt="2019-07-02T12:46:52.858" v="5211"/>
          <ac:spMkLst>
            <pc:docMk/>
            <pc:sldMk cId="1955176808" sldId="491"/>
            <ac:spMk id="3" creationId="{961AA9C5-7A8D-44EB-BF7D-F515A13DE982}"/>
          </ac:spMkLst>
        </pc:spChg>
        <pc:spChg chg="del mod">
          <ac:chgData name="MIchael VanHook" userId="fea916d0551ae359" providerId="LiveId" clId="{B024AD75-25E2-4F5B-9067-D2EBBC251D55}" dt="2019-07-02T11:53:04.629" v="4773" actId="931"/>
          <ac:spMkLst>
            <pc:docMk/>
            <pc:sldMk cId="1955176808" sldId="491"/>
            <ac:spMk id="4" creationId="{D94D1A8F-0EDA-44E0-B96D-C878C41E1CB7}"/>
          </ac:spMkLst>
        </pc:spChg>
        <pc:picChg chg="add mod modCrop">
          <ac:chgData name="MIchael VanHook" userId="fea916d0551ae359" providerId="LiveId" clId="{B024AD75-25E2-4F5B-9067-D2EBBC251D55}" dt="2019-07-02T11:53:29.914" v="4779" actId="1076"/>
          <ac:picMkLst>
            <pc:docMk/>
            <pc:sldMk cId="1955176808" sldId="491"/>
            <ac:picMk id="6" creationId="{6D607ABA-11C9-4E8D-837D-CD90AC03CB80}"/>
          </ac:picMkLst>
        </pc:picChg>
      </pc:sldChg>
      <pc:sldChg chg="addSp delSp modSp add ord setBg modAnim modNotesTx">
        <pc:chgData name="MIchael VanHook" userId="fea916d0551ae359" providerId="LiveId" clId="{B024AD75-25E2-4F5B-9067-D2EBBC251D55}" dt="2019-07-02T14:55:19.981" v="5552"/>
        <pc:sldMkLst>
          <pc:docMk/>
          <pc:sldMk cId="1163562783" sldId="493"/>
        </pc:sldMkLst>
        <pc:spChg chg="mod">
          <ac:chgData name="MIchael VanHook" userId="fea916d0551ae359" providerId="LiveId" clId="{B024AD75-25E2-4F5B-9067-D2EBBC251D55}" dt="2019-07-02T12:18:15.214" v="4955" actId="2711"/>
          <ac:spMkLst>
            <pc:docMk/>
            <pc:sldMk cId="1163562783" sldId="493"/>
            <ac:spMk id="2" creationId="{B36B61EA-521F-45EF-B7A1-C5C25AE537F3}"/>
          </ac:spMkLst>
        </pc:spChg>
        <pc:spChg chg="mod">
          <ac:chgData name="MIchael VanHook" userId="fea916d0551ae359" providerId="LiveId" clId="{B024AD75-25E2-4F5B-9067-D2EBBC251D55}" dt="2019-07-02T14:54:33.801" v="5548" actId="313"/>
          <ac:spMkLst>
            <pc:docMk/>
            <pc:sldMk cId="1163562783" sldId="493"/>
            <ac:spMk id="3" creationId="{C2FD6665-BA7B-46B5-B70D-C88681E7F2B7}"/>
          </ac:spMkLst>
        </pc:spChg>
        <pc:spChg chg="del">
          <ac:chgData name="MIchael VanHook" userId="fea916d0551ae359" providerId="LiveId" clId="{B024AD75-25E2-4F5B-9067-D2EBBC251D55}" dt="2019-07-02T12:04:38.522" v="4875" actId="931"/>
          <ac:spMkLst>
            <pc:docMk/>
            <pc:sldMk cId="1163562783" sldId="493"/>
            <ac:spMk id="4" creationId="{DF00E059-B878-4214-AF0E-B2BDA3C11762}"/>
          </ac:spMkLst>
        </pc:spChg>
        <pc:spChg chg="add del mod">
          <ac:chgData name="MIchael VanHook" userId="fea916d0551ae359" providerId="LiveId" clId="{B024AD75-25E2-4F5B-9067-D2EBBC251D55}" dt="2019-07-02T13:56:31.248" v="5429" actId="931"/>
          <ac:spMkLst>
            <pc:docMk/>
            <pc:sldMk cId="1163562783" sldId="493"/>
            <ac:spMk id="8" creationId="{6237F458-5814-486D-BAE5-A2E8EED5024A}"/>
          </ac:spMkLst>
        </pc:spChg>
        <pc:picChg chg="add del mod">
          <ac:chgData name="MIchael VanHook" userId="fea916d0551ae359" providerId="LiveId" clId="{B024AD75-25E2-4F5B-9067-D2EBBC251D55}" dt="2019-07-02T13:55:29.338" v="5426" actId="478"/>
          <ac:picMkLst>
            <pc:docMk/>
            <pc:sldMk cId="1163562783" sldId="493"/>
            <ac:picMk id="6" creationId="{FD8EF47E-1E12-496F-A65F-39E59213D399}"/>
          </ac:picMkLst>
        </pc:picChg>
        <pc:picChg chg="add del mod">
          <ac:chgData name="MIchael VanHook" userId="fea916d0551ae359" providerId="LiveId" clId="{B024AD75-25E2-4F5B-9067-D2EBBC251D55}" dt="2019-07-02T13:56:22.290" v="5428" actId="931"/>
          <ac:picMkLst>
            <pc:docMk/>
            <pc:sldMk cId="1163562783" sldId="493"/>
            <ac:picMk id="10" creationId="{0D5D6251-16E6-4838-A799-672E316E48E6}"/>
          </ac:picMkLst>
        </pc:picChg>
        <pc:picChg chg="add mod">
          <ac:chgData name="MIchael VanHook" userId="fea916d0551ae359" providerId="LiveId" clId="{B024AD75-25E2-4F5B-9067-D2EBBC251D55}" dt="2019-07-02T13:58:48.724" v="5435" actId="1440"/>
          <ac:picMkLst>
            <pc:docMk/>
            <pc:sldMk cId="1163562783" sldId="493"/>
            <ac:picMk id="12" creationId="{4C8FBFB7-B1B7-4BCA-BB7D-2AB49477E991}"/>
          </ac:picMkLst>
        </pc:picChg>
      </pc:sldChg>
      <pc:sldChg chg="modSp modAnim modNotesTx">
        <pc:chgData name="MIchael VanHook" userId="fea916d0551ae359" providerId="LiveId" clId="{B024AD75-25E2-4F5B-9067-D2EBBC251D55}" dt="2019-07-02T12:49:04.586" v="5224" actId="20577"/>
        <pc:sldMkLst>
          <pc:docMk/>
          <pc:sldMk cId="444153771" sldId="497"/>
        </pc:sldMkLst>
        <pc:spChg chg="mod">
          <ac:chgData name="MIchael VanHook" userId="fea916d0551ae359" providerId="LiveId" clId="{B024AD75-25E2-4F5B-9067-D2EBBC251D55}" dt="2019-07-02T12:26:45.916" v="5017" actId="20577"/>
          <ac:spMkLst>
            <pc:docMk/>
            <pc:sldMk cId="444153771" sldId="497"/>
            <ac:spMk id="2" creationId="{B2BE2823-59E6-4900-BE61-ABC120A9B896}"/>
          </ac:spMkLst>
        </pc:spChg>
        <pc:spChg chg="mod">
          <ac:chgData name="MIchael VanHook" userId="fea916d0551ae359" providerId="LiveId" clId="{B024AD75-25E2-4F5B-9067-D2EBBC251D55}" dt="2019-07-02T12:48:59.520" v="5223"/>
          <ac:spMkLst>
            <pc:docMk/>
            <pc:sldMk cId="444153771" sldId="497"/>
            <ac:spMk id="3" creationId="{3EB6C8F1-2954-4750-ACBF-51D780EC49D8}"/>
          </ac:spMkLst>
        </pc:spChg>
      </pc:sldChg>
      <pc:sldChg chg="modSp modAnim">
        <pc:chgData name="MIchael VanHook" userId="fea916d0551ae359" providerId="LiveId" clId="{B024AD75-25E2-4F5B-9067-D2EBBC251D55}" dt="2019-07-02T13:48:08.035" v="5372" actId="20577"/>
        <pc:sldMkLst>
          <pc:docMk/>
          <pc:sldMk cId="897841407" sldId="504"/>
        </pc:sldMkLst>
        <pc:spChg chg="mod">
          <ac:chgData name="MIchael VanHook" userId="fea916d0551ae359" providerId="LiveId" clId="{B024AD75-25E2-4F5B-9067-D2EBBC251D55}" dt="2019-07-02T13:48:08.035" v="5372" actId="20577"/>
          <ac:spMkLst>
            <pc:docMk/>
            <pc:sldMk cId="897841407" sldId="504"/>
            <ac:spMk id="3" creationId="{C2FD6665-BA7B-46B5-B70D-C88681E7F2B7}"/>
          </ac:spMkLst>
        </pc:spChg>
      </pc:sldChg>
    </pc:docChg>
  </pc:docChgLst>
  <pc:docChgLst>
    <pc:chgData name="MIchael VanHook" userId="fea916d0551ae359" providerId="LiveId" clId="{D4DC992F-CD2B-4256-9D79-26FD086106F4}"/>
    <pc:docChg chg="undo custSel mod addSld delSld modSld sldOrd">
      <pc:chgData name="MIchael VanHook" userId="fea916d0551ae359" providerId="LiveId" clId="{D4DC992F-CD2B-4256-9D79-26FD086106F4}" dt="2019-09-12T17:28:36.415" v="8334"/>
      <pc:docMkLst>
        <pc:docMk/>
      </pc:docMkLst>
      <pc:sldChg chg="modTransition">
        <pc:chgData name="MIchael VanHook" userId="fea916d0551ae359" providerId="LiveId" clId="{D4DC992F-CD2B-4256-9D79-26FD086106F4}" dt="2019-07-17T11:06:43.102" v="4905"/>
        <pc:sldMkLst>
          <pc:docMk/>
          <pc:sldMk cId="2410458616" sldId="260"/>
        </pc:sldMkLst>
      </pc:sldChg>
      <pc:sldChg chg="modNotesTx">
        <pc:chgData name="MIchael VanHook" userId="fea916d0551ae359" providerId="LiveId" clId="{D4DC992F-CD2B-4256-9D79-26FD086106F4}" dt="2019-07-17T19:12:27.666" v="5745" actId="20577"/>
        <pc:sldMkLst>
          <pc:docMk/>
          <pc:sldMk cId="2995975858" sldId="277"/>
        </pc:sldMkLst>
      </pc:sldChg>
      <pc:sldChg chg="addSp delSp modSp mod setBg modAnim setClrOvrMap modNotesTx">
        <pc:chgData name="MIchael VanHook" userId="fea916d0551ae359" providerId="LiveId" clId="{D4DC992F-CD2B-4256-9D79-26FD086106F4}" dt="2019-07-17T19:26:59.196" v="6549" actId="20577"/>
        <pc:sldMkLst>
          <pc:docMk/>
          <pc:sldMk cId="2236775604" sldId="292"/>
        </pc:sldMkLst>
        <pc:spChg chg="mod">
          <ac:chgData name="MIchael VanHook" userId="fea916d0551ae359" providerId="LiveId" clId="{D4DC992F-CD2B-4256-9D79-26FD086106F4}" dt="2019-07-11T13:29:22.693" v="649" actId="14100"/>
          <ac:spMkLst>
            <pc:docMk/>
            <pc:sldMk cId="2236775604" sldId="292"/>
            <ac:spMk id="2" creationId="{00000000-0000-0000-0000-000000000000}"/>
          </ac:spMkLst>
        </pc:spChg>
        <pc:spChg chg="mod">
          <ac:chgData name="MIchael VanHook" userId="fea916d0551ae359" providerId="LiveId" clId="{D4DC992F-CD2B-4256-9D79-26FD086106F4}" dt="2019-07-11T13:40:09.712" v="670" actId="20577"/>
          <ac:spMkLst>
            <pc:docMk/>
            <pc:sldMk cId="2236775604" sldId="292"/>
            <ac:spMk id="6" creationId="{00000000-0000-0000-0000-000000000000}"/>
          </ac:spMkLst>
        </pc:spChg>
        <pc:spChg chg="del">
          <ac:chgData name="MIchael VanHook" userId="fea916d0551ae359" providerId="LiveId" clId="{D4DC992F-CD2B-4256-9D79-26FD086106F4}" dt="2019-07-10T20:49:27.180" v="247" actId="26606"/>
          <ac:spMkLst>
            <pc:docMk/>
            <pc:sldMk cId="2236775604" sldId="292"/>
            <ac:spMk id="13" creationId="{F56F5174-31D9-4DBB-AAB7-A1FD7BDB1352}"/>
          </ac:spMkLst>
        </pc:spChg>
        <pc:spChg chg="del">
          <ac:chgData name="MIchael VanHook" userId="fea916d0551ae359" providerId="LiveId" clId="{D4DC992F-CD2B-4256-9D79-26FD086106F4}" dt="2019-07-10T20:49:27.180" v="247" actId="26606"/>
          <ac:spMkLst>
            <pc:docMk/>
            <pc:sldMk cId="2236775604" sldId="292"/>
            <ac:spMk id="17" creationId="{F9A95BEE-6BB1-4A28-A8E6-A34B2E42EF87}"/>
          </ac:spMkLst>
        </pc:spChg>
        <pc:spChg chg="add">
          <ac:chgData name="MIchael VanHook" userId="fea916d0551ae359" providerId="LiveId" clId="{D4DC992F-CD2B-4256-9D79-26FD086106F4}" dt="2019-07-10T20:54:08.726" v="267" actId="26606"/>
          <ac:spMkLst>
            <pc:docMk/>
            <pc:sldMk cId="2236775604" sldId="292"/>
            <ac:spMk id="27" creationId="{CF62D2A7-8207-488C-9F46-316BA81A16C8}"/>
          </ac:spMkLst>
        </pc:spChg>
        <pc:picChg chg="mod ord">
          <ac:chgData name="MIchael VanHook" userId="fea916d0551ae359" providerId="LiveId" clId="{D4DC992F-CD2B-4256-9D79-26FD086106F4}" dt="2019-07-10T20:54:08.726" v="267" actId="26606"/>
          <ac:picMkLst>
            <pc:docMk/>
            <pc:sldMk cId="2236775604" sldId="292"/>
            <ac:picMk id="8" creationId="{CBC29404-D04B-4D51-98D9-87D016212DFC}"/>
          </ac:picMkLst>
        </pc:picChg>
        <pc:picChg chg="del">
          <ac:chgData name="MIchael VanHook" userId="fea916d0551ae359" providerId="LiveId" clId="{D4DC992F-CD2B-4256-9D79-26FD086106F4}" dt="2019-07-10T20:49:27.180" v="247" actId="26606"/>
          <ac:picMkLst>
            <pc:docMk/>
            <pc:sldMk cId="2236775604" sldId="292"/>
            <ac:picMk id="15" creationId="{AE113210-7872-481A-ADE6-3A05CCAF5EB2}"/>
          </ac:picMkLst>
        </pc:picChg>
        <pc:cxnChg chg="add del">
          <ac:chgData name="MIchael VanHook" userId="fea916d0551ae359" providerId="LiveId" clId="{D4DC992F-CD2B-4256-9D79-26FD086106F4}" dt="2019-07-10T20:54:08.726" v="267" actId="26606"/>
          <ac:cxnSpMkLst>
            <pc:docMk/>
            <pc:sldMk cId="2236775604" sldId="292"/>
            <ac:cxnSpMk id="22" creationId="{E4A809D5-3600-46D4-A466-67F2349A54FB}"/>
          </ac:cxnSpMkLst>
        </pc:cxnChg>
      </pc:sldChg>
      <pc:sldChg chg="modTransition modNotesTx">
        <pc:chgData name="MIchael VanHook" userId="fea916d0551ae359" providerId="LiveId" clId="{D4DC992F-CD2B-4256-9D79-26FD086106F4}" dt="2019-07-17T20:22:33.144" v="7992" actId="20577"/>
        <pc:sldMkLst>
          <pc:docMk/>
          <pc:sldMk cId="725668032" sldId="294"/>
        </pc:sldMkLst>
      </pc:sldChg>
      <pc:sldChg chg="modSp modTransition setBg">
        <pc:chgData name="MIchael VanHook" userId="fea916d0551ae359" providerId="LiveId" clId="{D4DC992F-CD2B-4256-9D79-26FD086106F4}" dt="2019-09-12T17:28:36.415" v="8334"/>
        <pc:sldMkLst>
          <pc:docMk/>
          <pc:sldMk cId="322094771" sldId="295"/>
        </pc:sldMkLst>
        <pc:spChg chg="mod">
          <ac:chgData name="MIchael VanHook" userId="fea916d0551ae359" providerId="LiveId" clId="{D4DC992F-CD2B-4256-9D79-26FD086106F4}" dt="2019-09-12T17:26:33.824" v="8323" actId="121"/>
          <ac:spMkLst>
            <pc:docMk/>
            <pc:sldMk cId="322094771" sldId="295"/>
            <ac:spMk id="2" creationId="{00000000-0000-0000-0000-000000000000}"/>
          </ac:spMkLst>
        </pc:spChg>
        <pc:spChg chg="mod">
          <ac:chgData name="MIchael VanHook" userId="fea916d0551ae359" providerId="LiveId" clId="{D4DC992F-CD2B-4256-9D79-26FD086106F4}" dt="2019-09-12T17:28:16.271" v="8331" actId="255"/>
          <ac:spMkLst>
            <pc:docMk/>
            <pc:sldMk cId="322094771" sldId="295"/>
            <ac:spMk id="3" creationId="{00000000-0000-0000-0000-000000000000}"/>
          </ac:spMkLst>
        </pc:spChg>
        <pc:spChg chg="mod">
          <ac:chgData name="MIchael VanHook" userId="fea916d0551ae359" providerId="LiveId" clId="{D4DC992F-CD2B-4256-9D79-26FD086106F4}" dt="2019-09-12T17:28:24.268" v="8333" actId="27636"/>
          <ac:spMkLst>
            <pc:docMk/>
            <pc:sldMk cId="322094771" sldId="295"/>
            <ac:spMk id="4" creationId="{00000000-0000-0000-0000-000000000000}"/>
          </ac:spMkLst>
        </pc:spChg>
      </pc:sldChg>
      <pc:sldChg chg="addSp delSp modSp mod setBg modAnim setClrOvrMap modNotesTx">
        <pc:chgData name="MIchael VanHook" userId="fea916d0551ae359" providerId="LiveId" clId="{D4DC992F-CD2B-4256-9D79-26FD086106F4}" dt="2019-07-17T19:35:04.944" v="6848" actId="20577"/>
        <pc:sldMkLst>
          <pc:docMk/>
          <pc:sldMk cId="1202679795" sldId="330"/>
        </pc:sldMkLst>
        <pc:spChg chg="mod">
          <ac:chgData name="MIchael VanHook" userId="fea916d0551ae359" providerId="LiveId" clId="{D4DC992F-CD2B-4256-9D79-26FD086106F4}" dt="2019-07-11T13:43:30.351" v="712" actId="14100"/>
          <ac:spMkLst>
            <pc:docMk/>
            <pc:sldMk cId="1202679795" sldId="330"/>
            <ac:spMk id="2" creationId="{00000000-0000-0000-0000-000000000000}"/>
          </ac:spMkLst>
        </pc:spChg>
        <pc:spChg chg="mod">
          <ac:chgData name="MIchael VanHook" userId="fea916d0551ae359" providerId="LiveId" clId="{D4DC992F-CD2B-4256-9D79-26FD086106F4}" dt="2019-07-11T13:43:36.415" v="714" actId="27636"/>
          <ac:spMkLst>
            <pc:docMk/>
            <pc:sldMk cId="1202679795" sldId="330"/>
            <ac:spMk id="4" creationId="{00000000-0000-0000-0000-000000000000}"/>
          </ac:spMkLst>
        </pc:spChg>
        <pc:spChg chg="del">
          <ac:chgData name="MIchael VanHook" userId="fea916d0551ae359" providerId="LiveId" clId="{D4DC992F-CD2B-4256-9D79-26FD086106F4}" dt="2019-07-10T20:53:47.327" v="266" actId="26606"/>
          <ac:spMkLst>
            <pc:docMk/>
            <pc:sldMk cId="1202679795" sldId="330"/>
            <ac:spMk id="21" creationId="{F56F5174-31D9-4DBB-AAB7-A1FD7BDB1352}"/>
          </ac:spMkLst>
        </pc:spChg>
        <pc:spChg chg="del">
          <ac:chgData name="MIchael VanHook" userId="fea916d0551ae359" providerId="LiveId" clId="{D4DC992F-CD2B-4256-9D79-26FD086106F4}" dt="2019-07-10T20:53:47.327" v="266" actId="26606"/>
          <ac:spMkLst>
            <pc:docMk/>
            <pc:sldMk cId="1202679795" sldId="330"/>
            <ac:spMk id="25" creationId="{F9A95BEE-6BB1-4A28-A8E6-A34B2E42EF87}"/>
          </ac:spMkLst>
        </pc:spChg>
        <pc:spChg chg="add">
          <ac:chgData name="MIchael VanHook" userId="fea916d0551ae359" providerId="LiveId" clId="{D4DC992F-CD2B-4256-9D79-26FD086106F4}" dt="2019-07-10T20:53:47.327" v="266" actId="26606"/>
          <ac:spMkLst>
            <pc:docMk/>
            <pc:sldMk cId="1202679795" sldId="330"/>
            <ac:spMk id="30" creationId="{CF62D2A7-8207-488C-9F46-316BA81A16C8}"/>
          </ac:spMkLst>
        </pc:spChg>
        <pc:picChg chg="mod ord">
          <ac:chgData name="MIchael VanHook" userId="fea916d0551ae359" providerId="LiveId" clId="{D4DC992F-CD2B-4256-9D79-26FD086106F4}" dt="2019-07-10T20:53:47.327" v="266" actId="26606"/>
          <ac:picMkLst>
            <pc:docMk/>
            <pc:sldMk cId="1202679795" sldId="330"/>
            <ac:picMk id="13" creationId="{CF4989C0-C094-4961-85B3-D05184432EC0}"/>
          </ac:picMkLst>
        </pc:picChg>
        <pc:picChg chg="del">
          <ac:chgData name="MIchael VanHook" userId="fea916d0551ae359" providerId="LiveId" clId="{D4DC992F-CD2B-4256-9D79-26FD086106F4}" dt="2019-07-10T20:53:47.327" v="266" actId="26606"/>
          <ac:picMkLst>
            <pc:docMk/>
            <pc:sldMk cId="1202679795" sldId="330"/>
            <ac:picMk id="23" creationId="{AE113210-7872-481A-ADE6-3A05CCAF5EB2}"/>
          </ac:picMkLst>
        </pc:picChg>
      </pc:sldChg>
      <pc:sldChg chg="ord modTransition modNotesTx">
        <pc:chgData name="MIchael VanHook" userId="fea916d0551ae359" providerId="LiveId" clId="{D4DC992F-CD2B-4256-9D79-26FD086106F4}" dt="2019-07-17T20:15:26.222" v="7923" actId="20577"/>
        <pc:sldMkLst>
          <pc:docMk/>
          <pc:sldMk cId="3403273872" sldId="343"/>
        </pc:sldMkLst>
      </pc:sldChg>
      <pc:sldChg chg="modTransition modNotesTx">
        <pc:chgData name="MIchael VanHook" userId="fea916d0551ae359" providerId="LiveId" clId="{D4DC992F-CD2B-4256-9D79-26FD086106F4}" dt="2019-07-17T19:56:49.715" v="7675" actId="12"/>
        <pc:sldMkLst>
          <pc:docMk/>
          <pc:sldMk cId="3966340201" sldId="345"/>
        </pc:sldMkLst>
      </pc:sldChg>
      <pc:sldChg chg="modSp ord modTransition modNotesTx">
        <pc:chgData name="MIchael VanHook" userId="fea916d0551ae359" providerId="LiveId" clId="{D4DC992F-CD2B-4256-9D79-26FD086106F4}" dt="2019-07-17T19:58:25.305" v="7707" actId="20577"/>
        <pc:sldMkLst>
          <pc:docMk/>
          <pc:sldMk cId="971324614" sldId="346"/>
        </pc:sldMkLst>
        <pc:spChg chg="mod">
          <ac:chgData name="MIchael VanHook" userId="fea916d0551ae359" providerId="LiveId" clId="{D4DC992F-CD2B-4256-9D79-26FD086106F4}" dt="2019-07-15T21:30:45.440" v="4115" actId="114"/>
          <ac:spMkLst>
            <pc:docMk/>
            <pc:sldMk cId="971324614" sldId="346"/>
            <ac:spMk id="3" creationId="{00000000-0000-0000-0000-000000000000}"/>
          </ac:spMkLst>
        </pc:spChg>
      </pc:sldChg>
      <pc:sldChg chg="modTransition">
        <pc:chgData name="MIchael VanHook" userId="fea916d0551ae359" providerId="LiveId" clId="{D4DC992F-CD2B-4256-9D79-26FD086106F4}" dt="2019-07-13T16:16:15.704" v="2252"/>
        <pc:sldMkLst>
          <pc:docMk/>
          <pc:sldMk cId="3789133239" sldId="347"/>
        </pc:sldMkLst>
      </pc:sldChg>
      <pc:sldChg chg="modTransition">
        <pc:chgData name="MIchael VanHook" userId="fea916d0551ae359" providerId="LiveId" clId="{D4DC992F-CD2B-4256-9D79-26FD086106F4}" dt="2019-07-13T16:16:15.704" v="2252"/>
        <pc:sldMkLst>
          <pc:docMk/>
          <pc:sldMk cId="1868162450" sldId="348"/>
        </pc:sldMkLst>
      </pc:sldChg>
      <pc:sldChg chg="modTransition">
        <pc:chgData name="MIchael VanHook" userId="fea916d0551ae359" providerId="LiveId" clId="{D4DC992F-CD2B-4256-9D79-26FD086106F4}" dt="2019-07-13T16:14:53.431" v="2247"/>
        <pc:sldMkLst>
          <pc:docMk/>
          <pc:sldMk cId="3141830314" sldId="372"/>
        </pc:sldMkLst>
      </pc:sldChg>
      <pc:sldChg chg="modNotesTx">
        <pc:chgData name="MIchael VanHook" userId="fea916d0551ae359" providerId="LiveId" clId="{D4DC992F-CD2B-4256-9D79-26FD086106F4}" dt="2019-07-17T18:46:17.697" v="5350" actId="20577"/>
        <pc:sldMkLst>
          <pc:docMk/>
          <pc:sldMk cId="2990847819" sldId="430"/>
        </pc:sldMkLst>
      </pc:sldChg>
      <pc:sldChg chg="modNotesTx">
        <pc:chgData name="MIchael VanHook" userId="fea916d0551ae359" providerId="LiveId" clId="{D4DC992F-CD2B-4256-9D79-26FD086106F4}" dt="2019-07-17T19:03:38.780" v="5508" actId="20577"/>
        <pc:sldMkLst>
          <pc:docMk/>
          <pc:sldMk cId="3782741996" sldId="431"/>
        </pc:sldMkLst>
      </pc:sldChg>
      <pc:sldChg chg="modSp modNotesTx">
        <pc:chgData name="MIchael VanHook" userId="fea916d0551ae359" providerId="LiveId" clId="{D4DC992F-CD2B-4256-9D79-26FD086106F4}" dt="2019-07-17T18:51:45.139" v="5400" actId="20577"/>
        <pc:sldMkLst>
          <pc:docMk/>
          <pc:sldMk cId="2820750775" sldId="439"/>
        </pc:sldMkLst>
        <pc:spChg chg="mod">
          <ac:chgData name="MIchael VanHook" userId="fea916d0551ae359" providerId="LiveId" clId="{D4DC992F-CD2B-4256-9D79-26FD086106F4}" dt="2019-07-13T15:40:44.919" v="2021" actId="208"/>
          <ac:spMkLst>
            <pc:docMk/>
            <pc:sldMk cId="2820750775" sldId="439"/>
            <ac:spMk id="2" creationId="{017A095A-3CEE-4FF4-921E-5050D54EE30A}"/>
          </ac:spMkLst>
        </pc:spChg>
        <pc:picChg chg="mod">
          <ac:chgData name="MIchael VanHook" userId="fea916d0551ae359" providerId="LiveId" clId="{D4DC992F-CD2B-4256-9D79-26FD086106F4}" dt="2019-07-13T15:40:21.153" v="2018"/>
          <ac:picMkLst>
            <pc:docMk/>
            <pc:sldMk cId="2820750775" sldId="439"/>
            <ac:picMk id="5" creationId="{08B6F141-9B5E-4DEE-9B1F-ACCD08397835}"/>
          </ac:picMkLst>
        </pc:picChg>
      </pc:sldChg>
      <pc:sldChg chg="modSp modTransition modNotesTx">
        <pc:chgData name="MIchael VanHook" userId="fea916d0551ae359" providerId="LiveId" clId="{D4DC992F-CD2B-4256-9D79-26FD086106F4}" dt="2019-07-17T19:10:27.390" v="5714" actId="20577"/>
        <pc:sldMkLst>
          <pc:docMk/>
          <pc:sldMk cId="3522196370" sldId="441"/>
        </pc:sldMkLst>
        <pc:spChg chg="mod">
          <ac:chgData name="MIchael VanHook" userId="fea916d0551ae359" providerId="LiveId" clId="{D4DC992F-CD2B-4256-9D79-26FD086106F4}" dt="2019-07-10T19:59:27.419" v="193" actId="20577"/>
          <ac:spMkLst>
            <pc:docMk/>
            <pc:sldMk cId="3522196370" sldId="441"/>
            <ac:spMk id="4" creationId="{A30E1DA7-D103-45D1-BDCC-30EA5A21BE47}"/>
          </ac:spMkLst>
        </pc:spChg>
      </pc:sldChg>
      <pc:sldChg chg="modSp ord modAnim modNotesTx">
        <pc:chgData name="MIchael VanHook" userId="fea916d0551ae359" providerId="LiveId" clId="{D4DC992F-CD2B-4256-9D79-26FD086106F4}" dt="2019-07-17T19:47:27.923" v="7587" actId="20577"/>
        <pc:sldMkLst>
          <pc:docMk/>
          <pc:sldMk cId="753123002" sldId="450"/>
        </pc:sldMkLst>
        <pc:spChg chg="mod">
          <ac:chgData name="MIchael VanHook" userId="fea916d0551ae359" providerId="LiveId" clId="{D4DC992F-CD2B-4256-9D79-26FD086106F4}" dt="2019-07-11T14:41:22.136" v="1121" actId="14100"/>
          <ac:spMkLst>
            <pc:docMk/>
            <pc:sldMk cId="753123002" sldId="450"/>
            <ac:spMk id="2" creationId="{C1D8DD4E-0861-4DA8-9580-EB34D48DF14B}"/>
          </ac:spMkLst>
        </pc:spChg>
        <pc:spChg chg="mod">
          <ac:chgData name="MIchael VanHook" userId="fea916d0551ae359" providerId="LiveId" clId="{D4DC992F-CD2B-4256-9D79-26FD086106F4}" dt="2019-07-11T16:31:24.422" v="1169" actId="20577"/>
          <ac:spMkLst>
            <pc:docMk/>
            <pc:sldMk cId="753123002" sldId="450"/>
            <ac:spMk id="3" creationId="{B3B85D79-06C5-4221-8EF0-EA538D7A85A3}"/>
          </ac:spMkLst>
        </pc:spChg>
      </pc:sldChg>
      <pc:sldChg chg="modSp ord modAnim modNotesTx">
        <pc:chgData name="MIchael VanHook" userId="fea916d0551ae359" providerId="LiveId" clId="{D4DC992F-CD2B-4256-9D79-26FD086106F4}" dt="2019-07-17T19:38:50.077" v="7246" actId="20577"/>
        <pc:sldMkLst>
          <pc:docMk/>
          <pc:sldMk cId="3467081147" sldId="451"/>
        </pc:sldMkLst>
        <pc:spChg chg="mod">
          <ac:chgData name="MIchael VanHook" userId="fea916d0551ae359" providerId="LiveId" clId="{D4DC992F-CD2B-4256-9D79-26FD086106F4}" dt="2019-07-11T13:43:55.135" v="715" actId="14100"/>
          <ac:spMkLst>
            <pc:docMk/>
            <pc:sldMk cId="3467081147" sldId="451"/>
            <ac:spMk id="2" creationId="{D245821C-B553-4FA9-8FB0-D0C5818574AC}"/>
          </ac:spMkLst>
        </pc:spChg>
        <pc:spChg chg="mod">
          <ac:chgData name="MIchael VanHook" userId="fea916d0551ae359" providerId="LiveId" clId="{D4DC992F-CD2B-4256-9D79-26FD086106F4}" dt="2019-07-11T13:44:40.215" v="732" actId="20577"/>
          <ac:spMkLst>
            <pc:docMk/>
            <pc:sldMk cId="3467081147" sldId="451"/>
            <ac:spMk id="3" creationId="{D812B627-EBA6-4166-9449-E903BFD2E5AB}"/>
          </ac:spMkLst>
        </pc:spChg>
      </pc:sldChg>
      <pc:sldChg chg="modSp ord modAnim modNotesTx">
        <pc:chgData name="MIchael VanHook" userId="fea916d0551ae359" providerId="LiveId" clId="{D4DC992F-CD2B-4256-9D79-26FD086106F4}" dt="2019-07-17T19:43:21.824" v="7402" actId="20577"/>
        <pc:sldMkLst>
          <pc:docMk/>
          <pc:sldMk cId="2770195221" sldId="452"/>
        </pc:sldMkLst>
        <pc:spChg chg="mod">
          <ac:chgData name="MIchael VanHook" userId="fea916d0551ae359" providerId="LiveId" clId="{D4DC992F-CD2B-4256-9D79-26FD086106F4}" dt="2019-07-11T14:41:33.062" v="1122" actId="255"/>
          <ac:spMkLst>
            <pc:docMk/>
            <pc:sldMk cId="2770195221" sldId="452"/>
            <ac:spMk id="2" creationId="{4B6081B0-8B71-4399-881D-B3BB1A67F00F}"/>
          </ac:spMkLst>
        </pc:spChg>
        <pc:spChg chg="mod">
          <ac:chgData name="MIchael VanHook" userId="fea916d0551ae359" providerId="LiveId" clId="{D4DC992F-CD2B-4256-9D79-26FD086106F4}" dt="2019-07-11T14:41:03.379" v="1119" actId="20577"/>
          <ac:spMkLst>
            <pc:docMk/>
            <pc:sldMk cId="2770195221" sldId="452"/>
            <ac:spMk id="3" creationId="{F88FB66F-239A-4AA7-BF99-4517D2960AAD}"/>
          </ac:spMkLst>
        </pc:spChg>
      </pc:sldChg>
      <pc:sldChg chg="modTransition modAnim">
        <pc:chgData name="MIchael VanHook" userId="fea916d0551ae359" providerId="LiveId" clId="{D4DC992F-CD2B-4256-9D79-26FD086106F4}" dt="2019-07-13T16:15:29.266" v="2248"/>
        <pc:sldMkLst>
          <pc:docMk/>
          <pc:sldMk cId="2877775845" sldId="453"/>
        </pc:sldMkLst>
      </pc:sldChg>
      <pc:sldChg chg="modSp modTransition">
        <pc:chgData name="MIchael VanHook" userId="fea916d0551ae359" providerId="LiveId" clId="{D4DC992F-CD2B-4256-9D79-26FD086106F4}" dt="2019-07-17T11:09:57.726" v="4935" actId="1076"/>
        <pc:sldMkLst>
          <pc:docMk/>
          <pc:sldMk cId="19474163" sldId="457"/>
        </pc:sldMkLst>
        <pc:spChg chg="mod">
          <ac:chgData name="MIchael VanHook" userId="fea916d0551ae359" providerId="LiveId" clId="{D4DC992F-CD2B-4256-9D79-26FD086106F4}" dt="2019-07-17T11:09:31.163" v="4930" actId="27636"/>
          <ac:spMkLst>
            <pc:docMk/>
            <pc:sldMk cId="19474163" sldId="457"/>
            <ac:spMk id="2" creationId="{00000000-0000-0000-0000-000000000000}"/>
          </ac:spMkLst>
        </pc:spChg>
        <pc:picChg chg="mod">
          <ac:chgData name="MIchael VanHook" userId="fea916d0551ae359" providerId="LiveId" clId="{D4DC992F-CD2B-4256-9D79-26FD086106F4}" dt="2019-07-17T11:09:57.726" v="4935" actId="1076"/>
          <ac:picMkLst>
            <pc:docMk/>
            <pc:sldMk cId="19474163" sldId="457"/>
            <ac:picMk id="8" creationId="{00000000-0000-0000-0000-000000000000}"/>
          </ac:picMkLst>
        </pc:picChg>
      </pc:sldChg>
      <pc:sldChg chg="modSp modTransition">
        <pc:chgData name="MIchael VanHook" userId="fea916d0551ae359" providerId="LiveId" clId="{D4DC992F-CD2B-4256-9D79-26FD086106F4}" dt="2019-07-13T16:14:53.431" v="2247"/>
        <pc:sldMkLst>
          <pc:docMk/>
          <pc:sldMk cId="3776698469" sldId="488"/>
        </pc:sldMkLst>
        <pc:spChg chg="mod">
          <ac:chgData name="MIchael VanHook" userId="fea916d0551ae359" providerId="LiveId" clId="{D4DC992F-CD2B-4256-9D79-26FD086106F4}" dt="2019-07-13T15:41:57.269" v="2023" actId="20577"/>
          <ac:spMkLst>
            <pc:docMk/>
            <pc:sldMk cId="3776698469" sldId="488"/>
            <ac:spMk id="3" creationId="{73BD99AE-F112-4547-8031-C3F55831851A}"/>
          </ac:spMkLst>
        </pc:spChg>
      </pc:sldChg>
      <pc:sldChg chg="modNotesTx">
        <pc:chgData name="MIchael VanHook" userId="fea916d0551ae359" providerId="LiveId" clId="{D4DC992F-CD2B-4256-9D79-26FD086106F4}" dt="2019-07-17T19:14:02.728" v="5753" actId="20577"/>
        <pc:sldMkLst>
          <pc:docMk/>
          <pc:sldMk cId="1365656409" sldId="489"/>
        </pc:sldMkLst>
      </pc:sldChg>
      <pc:sldChg chg="modTransition">
        <pc:chgData name="MIchael VanHook" userId="fea916d0551ae359" providerId="LiveId" clId="{D4DC992F-CD2B-4256-9D79-26FD086106F4}" dt="2019-07-13T16:15:29.266" v="2248"/>
        <pc:sldMkLst>
          <pc:docMk/>
          <pc:sldMk cId="1573724964" sldId="490"/>
        </pc:sldMkLst>
      </pc:sldChg>
      <pc:sldChg chg="addSp modSp mod modTransition setBg modAnim modNotesTx">
        <pc:chgData name="MIchael VanHook" userId="fea916d0551ae359" providerId="LiveId" clId="{D4DC992F-CD2B-4256-9D79-26FD086106F4}" dt="2019-07-17T19:49:54.778" v="7596" actId="12"/>
        <pc:sldMkLst>
          <pc:docMk/>
          <pc:sldMk cId="1955176808" sldId="491"/>
        </pc:sldMkLst>
        <pc:spChg chg="mod">
          <ac:chgData name="MIchael VanHook" userId="fea916d0551ae359" providerId="LiveId" clId="{D4DC992F-CD2B-4256-9D79-26FD086106F4}" dt="2019-07-11T21:29:57.084" v="1274" actId="255"/>
          <ac:spMkLst>
            <pc:docMk/>
            <pc:sldMk cId="1955176808" sldId="491"/>
            <ac:spMk id="2" creationId="{219E3A7D-3D39-41AE-B52B-9C3DE2F50BD2}"/>
          </ac:spMkLst>
        </pc:spChg>
        <pc:spChg chg="mod ord">
          <ac:chgData name="MIchael VanHook" userId="fea916d0551ae359" providerId="LiveId" clId="{D4DC992F-CD2B-4256-9D79-26FD086106F4}" dt="2019-07-15T21:27:30.105" v="4084" actId="207"/>
          <ac:spMkLst>
            <pc:docMk/>
            <pc:sldMk cId="1955176808" sldId="491"/>
            <ac:spMk id="3" creationId="{961AA9C5-7A8D-44EB-BF7D-F515A13DE982}"/>
          </ac:spMkLst>
        </pc:spChg>
        <pc:spChg chg="add">
          <ac:chgData name="MIchael VanHook" userId="fea916d0551ae359" providerId="LiveId" clId="{D4DC992F-CD2B-4256-9D79-26FD086106F4}" dt="2019-07-11T18:19:01.232" v="1181" actId="26606"/>
          <ac:spMkLst>
            <pc:docMk/>
            <pc:sldMk cId="1955176808" sldId="491"/>
            <ac:spMk id="11" creationId="{F56F5174-31D9-4DBB-AAB7-A1FD7BDB1352}"/>
          </ac:spMkLst>
        </pc:spChg>
        <pc:spChg chg="add">
          <ac:chgData name="MIchael VanHook" userId="fea916d0551ae359" providerId="LiveId" clId="{D4DC992F-CD2B-4256-9D79-26FD086106F4}" dt="2019-07-11T18:19:01.232" v="1181" actId="26606"/>
          <ac:spMkLst>
            <pc:docMk/>
            <pc:sldMk cId="1955176808" sldId="491"/>
            <ac:spMk id="15" creationId="{F9A95BEE-6BB1-4A28-A8E6-A34B2E42EF87}"/>
          </ac:spMkLst>
        </pc:spChg>
        <pc:picChg chg="mod">
          <ac:chgData name="MIchael VanHook" userId="fea916d0551ae359" providerId="LiveId" clId="{D4DC992F-CD2B-4256-9D79-26FD086106F4}" dt="2019-07-11T18:19:22.731" v="1185" actId="27614"/>
          <ac:picMkLst>
            <pc:docMk/>
            <pc:sldMk cId="1955176808" sldId="491"/>
            <ac:picMk id="6" creationId="{6D607ABA-11C9-4E8D-837D-CD90AC03CB80}"/>
          </ac:picMkLst>
        </pc:picChg>
        <pc:picChg chg="add">
          <ac:chgData name="MIchael VanHook" userId="fea916d0551ae359" providerId="LiveId" clId="{D4DC992F-CD2B-4256-9D79-26FD086106F4}" dt="2019-07-11T18:19:01.232" v="1181" actId="26606"/>
          <ac:picMkLst>
            <pc:docMk/>
            <pc:sldMk cId="1955176808" sldId="491"/>
            <ac:picMk id="13" creationId="{AE113210-7872-481A-ADE6-3A05CCAF5EB2}"/>
          </ac:picMkLst>
        </pc:picChg>
      </pc:sldChg>
      <pc:sldChg chg="addSp delSp modSp modTransition modAnim modNotesTx">
        <pc:chgData name="MIchael VanHook" userId="fea916d0551ae359" providerId="LiveId" clId="{D4DC992F-CD2B-4256-9D79-26FD086106F4}" dt="2019-07-17T19:52:37.047" v="7622" actId="20577"/>
        <pc:sldMkLst>
          <pc:docMk/>
          <pc:sldMk cId="1163562783" sldId="493"/>
        </pc:sldMkLst>
        <pc:spChg chg="mod">
          <ac:chgData name="MIchael VanHook" userId="fea916d0551ae359" providerId="LiveId" clId="{D4DC992F-CD2B-4256-9D79-26FD086106F4}" dt="2019-07-15T20:34:22.620" v="4034" actId="20577"/>
          <ac:spMkLst>
            <pc:docMk/>
            <pc:sldMk cId="1163562783" sldId="493"/>
            <ac:spMk id="2" creationId="{B36B61EA-521F-45EF-B7A1-C5C25AE537F3}"/>
          </ac:spMkLst>
        </pc:spChg>
        <pc:spChg chg="mod ord">
          <ac:chgData name="MIchael VanHook" userId="fea916d0551ae359" providerId="LiveId" clId="{D4DC992F-CD2B-4256-9D79-26FD086106F4}" dt="2019-07-15T21:27:52.324" v="4086" actId="207"/>
          <ac:spMkLst>
            <pc:docMk/>
            <pc:sldMk cId="1163562783" sldId="493"/>
            <ac:spMk id="3" creationId="{C2FD6665-BA7B-46B5-B70D-C88681E7F2B7}"/>
          </ac:spMkLst>
        </pc:spChg>
        <pc:spChg chg="add del mod">
          <ac:chgData name="MIchael VanHook" userId="fea916d0551ae359" providerId="LiveId" clId="{D4DC992F-CD2B-4256-9D79-26FD086106F4}" dt="2019-07-11T23:17:12.338" v="1294" actId="931"/>
          <ac:spMkLst>
            <pc:docMk/>
            <pc:sldMk cId="1163562783" sldId="493"/>
            <ac:spMk id="5" creationId="{EBAECBF5-900F-428F-B16C-4A462D4045E4}"/>
          </ac:spMkLst>
        </pc:spChg>
        <pc:spChg chg="add">
          <ac:chgData name="MIchael VanHook" userId="fea916d0551ae359" providerId="LiveId" clId="{D4DC992F-CD2B-4256-9D79-26FD086106F4}" dt="2019-07-11T23:17:43.459" v="1297" actId="26606"/>
          <ac:spMkLst>
            <pc:docMk/>
            <pc:sldMk cId="1163562783" sldId="493"/>
            <ac:spMk id="9" creationId="{F56F5174-31D9-4DBB-AAB7-A1FD7BDB1352}"/>
          </ac:spMkLst>
        </pc:spChg>
        <pc:spChg chg="add">
          <ac:chgData name="MIchael VanHook" userId="fea916d0551ae359" providerId="LiveId" clId="{D4DC992F-CD2B-4256-9D79-26FD086106F4}" dt="2019-07-11T23:17:43.459" v="1297" actId="26606"/>
          <ac:spMkLst>
            <pc:docMk/>
            <pc:sldMk cId="1163562783" sldId="493"/>
            <ac:spMk id="16" creationId="{F9A95BEE-6BB1-4A28-A8E6-A34B2E42EF87}"/>
          </ac:spMkLst>
        </pc:spChg>
        <pc:picChg chg="add mod">
          <ac:chgData name="MIchael VanHook" userId="fea916d0551ae359" providerId="LiveId" clId="{D4DC992F-CD2B-4256-9D79-26FD086106F4}" dt="2019-07-11T23:17:43.459" v="1297" actId="26606"/>
          <ac:picMkLst>
            <pc:docMk/>
            <pc:sldMk cId="1163562783" sldId="493"/>
            <ac:picMk id="7" creationId="{952E0F91-1499-47A6-9508-4EEC9AD55EF2}"/>
          </ac:picMkLst>
        </pc:picChg>
        <pc:picChg chg="del">
          <ac:chgData name="MIchael VanHook" userId="fea916d0551ae359" providerId="LiveId" clId="{D4DC992F-CD2B-4256-9D79-26FD086106F4}" dt="2019-07-11T23:16:09.593" v="1293" actId="478"/>
          <ac:picMkLst>
            <pc:docMk/>
            <pc:sldMk cId="1163562783" sldId="493"/>
            <ac:picMk id="11" creationId="{71A7EDBA-3955-4775-B68D-12488781A085}"/>
          </ac:picMkLst>
        </pc:picChg>
        <pc:picChg chg="add">
          <ac:chgData name="MIchael VanHook" userId="fea916d0551ae359" providerId="LiveId" clId="{D4DC992F-CD2B-4256-9D79-26FD086106F4}" dt="2019-07-11T23:17:43.459" v="1297" actId="26606"/>
          <ac:picMkLst>
            <pc:docMk/>
            <pc:sldMk cId="1163562783" sldId="493"/>
            <ac:picMk id="14" creationId="{AE113210-7872-481A-ADE6-3A05CCAF5EB2}"/>
          </ac:picMkLst>
        </pc:picChg>
      </pc:sldChg>
      <pc:sldChg chg="addSp delSp modSp modTransition modAnim modNotesTx">
        <pc:chgData name="MIchael VanHook" userId="fea916d0551ae359" providerId="LiveId" clId="{D4DC992F-CD2B-4256-9D79-26FD086106F4}" dt="2019-07-17T20:19:17.498" v="7962" actId="12"/>
        <pc:sldMkLst>
          <pc:docMk/>
          <pc:sldMk cId="444153771" sldId="497"/>
        </pc:sldMkLst>
        <pc:spChg chg="mod">
          <ac:chgData name="MIchael VanHook" userId="fea916d0551ae359" providerId="LiveId" clId="{D4DC992F-CD2B-4256-9D79-26FD086106F4}" dt="2019-07-15T21:22:38.960" v="4075" actId="20577"/>
          <ac:spMkLst>
            <pc:docMk/>
            <pc:sldMk cId="444153771" sldId="497"/>
            <ac:spMk id="2" creationId="{B2BE2823-59E6-4900-BE61-ABC120A9B896}"/>
          </ac:spMkLst>
        </pc:spChg>
        <pc:spChg chg="mod ord">
          <ac:chgData name="MIchael VanHook" userId="fea916d0551ae359" providerId="LiveId" clId="{D4DC992F-CD2B-4256-9D79-26FD086106F4}" dt="2019-07-15T21:32:59.756" v="4131" actId="207"/>
          <ac:spMkLst>
            <pc:docMk/>
            <pc:sldMk cId="444153771" sldId="497"/>
            <ac:spMk id="3" creationId="{3EB6C8F1-2954-4750-ACBF-51D780EC49D8}"/>
          </ac:spMkLst>
        </pc:spChg>
        <pc:spChg chg="add del mod">
          <ac:chgData name="MIchael VanHook" userId="fea916d0551ae359" providerId="LiveId" clId="{D4DC992F-CD2B-4256-9D79-26FD086106F4}" dt="2019-07-12T13:53:11.314" v="1855" actId="931"/>
          <ac:spMkLst>
            <pc:docMk/>
            <pc:sldMk cId="444153771" sldId="497"/>
            <ac:spMk id="5" creationId="{1E8C5633-0E1C-4390-8598-E894ACE5AC71}"/>
          </ac:spMkLst>
        </pc:spChg>
        <pc:spChg chg="add">
          <ac:chgData name="MIchael VanHook" userId="fea916d0551ae359" providerId="LiveId" clId="{D4DC992F-CD2B-4256-9D79-26FD086106F4}" dt="2019-07-12T13:53:14.269" v="1856" actId="26606"/>
          <ac:spMkLst>
            <pc:docMk/>
            <pc:sldMk cId="444153771" sldId="497"/>
            <ac:spMk id="12" creationId="{F56F5174-31D9-4DBB-AAB7-A1FD7BDB1352}"/>
          </ac:spMkLst>
        </pc:spChg>
        <pc:spChg chg="add">
          <ac:chgData name="MIchael VanHook" userId="fea916d0551ae359" providerId="LiveId" clId="{D4DC992F-CD2B-4256-9D79-26FD086106F4}" dt="2019-07-12T13:53:14.269" v="1856" actId="26606"/>
          <ac:spMkLst>
            <pc:docMk/>
            <pc:sldMk cId="444153771" sldId="497"/>
            <ac:spMk id="16" creationId="{F9A95BEE-6BB1-4A28-A8E6-A34B2E42EF87}"/>
          </ac:spMkLst>
        </pc:spChg>
        <pc:picChg chg="add mod">
          <ac:chgData name="MIchael VanHook" userId="fea916d0551ae359" providerId="LiveId" clId="{D4DC992F-CD2B-4256-9D79-26FD086106F4}" dt="2019-07-12T13:53:14.269" v="1856" actId="26606"/>
          <ac:picMkLst>
            <pc:docMk/>
            <pc:sldMk cId="444153771" sldId="497"/>
            <ac:picMk id="7" creationId="{9714A2F5-B83E-4C78-BB21-5016602147E2}"/>
          </ac:picMkLst>
        </pc:picChg>
        <pc:picChg chg="del mod">
          <ac:chgData name="MIchael VanHook" userId="fea916d0551ae359" providerId="LiveId" clId="{D4DC992F-CD2B-4256-9D79-26FD086106F4}" dt="2019-07-12T13:52:34.387" v="1854" actId="478"/>
          <ac:picMkLst>
            <pc:docMk/>
            <pc:sldMk cId="444153771" sldId="497"/>
            <ac:picMk id="10" creationId="{5349EAE2-6F4C-410F-8C42-FCC4E0EFE7C0}"/>
          </ac:picMkLst>
        </pc:picChg>
        <pc:picChg chg="add">
          <ac:chgData name="MIchael VanHook" userId="fea916d0551ae359" providerId="LiveId" clId="{D4DC992F-CD2B-4256-9D79-26FD086106F4}" dt="2019-07-12T13:53:14.269" v="1856" actId="26606"/>
          <ac:picMkLst>
            <pc:docMk/>
            <pc:sldMk cId="444153771" sldId="497"/>
            <ac:picMk id="14" creationId="{AE113210-7872-481A-ADE6-3A05CCAF5EB2}"/>
          </ac:picMkLst>
        </pc:picChg>
      </pc:sldChg>
      <pc:sldChg chg="addSp delSp modSp mod modTransition setBg modAnim modNotesTx">
        <pc:chgData name="MIchael VanHook" userId="fea916d0551ae359" providerId="LiveId" clId="{D4DC992F-CD2B-4256-9D79-26FD086106F4}" dt="2019-07-17T20:09:05.343" v="7831" actId="12"/>
        <pc:sldMkLst>
          <pc:docMk/>
          <pc:sldMk cId="897841407" sldId="504"/>
        </pc:sldMkLst>
        <pc:spChg chg="mod">
          <ac:chgData name="MIchael VanHook" userId="fea916d0551ae359" providerId="LiveId" clId="{D4DC992F-CD2B-4256-9D79-26FD086106F4}" dt="2019-07-15T20:35:22.868" v="4045" actId="20577"/>
          <ac:spMkLst>
            <pc:docMk/>
            <pc:sldMk cId="897841407" sldId="504"/>
            <ac:spMk id="2" creationId="{B36B61EA-521F-45EF-B7A1-C5C25AE537F3}"/>
          </ac:spMkLst>
        </pc:spChg>
        <pc:spChg chg="mod ord">
          <ac:chgData name="MIchael VanHook" userId="fea916d0551ae359" providerId="LiveId" clId="{D4DC992F-CD2B-4256-9D79-26FD086106F4}" dt="2019-07-15T21:31:28.505" v="4118" actId="207"/>
          <ac:spMkLst>
            <pc:docMk/>
            <pc:sldMk cId="897841407" sldId="504"/>
            <ac:spMk id="3" creationId="{C2FD6665-BA7B-46B5-B70D-C88681E7F2B7}"/>
          </ac:spMkLst>
        </pc:spChg>
        <pc:spChg chg="add del mod">
          <ac:chgData name="MIchael VanHook" userId="fea916d0551ae359" providerId="LiveId" clId="{D4DC992F-CD2B-4256-9D79-26FD086106F4}" dt="2019-07-12T11:23:03.396" v="1525" actId="931"/>
          <ac:spMkLst>
            <pc:docMk/>
            <pc:sldMk cId="897841407" sldId="504"/>
            <ac:spMk id="5" creationId="{08308B66-0E6A-4532-B9A1-093D4063224E}"/>
          </ac:spMkLst>
        </pc:spChg>
        <pc:spChg chg="add del mod">
          <ac:chgData name="MIchael VanHook" userId="fea916d0551ae359" providerId="LiveId" clId="{D4DC992F-CD2B-4256-9D79-26FD086106F4}" dt="2019-07-11T23:32:53.492" v="1396" actId="931"/>
          <ac:spMkLst>
            <pc:docMk/>
            <pc:sldMk cId="897841407" sldId="504"/>
            <ac:spMk id="5" creationId="{FE5A683F-7BA5-4D0C-B4FA-67E0AF0A9975}"/>
          </ac:spMkLst>
        </pc:spChg>
        <pc:spChg chg="add del mod">
          <ac:chgData name="MIchael VanHook" userId="fea916d0551ae359" providerId="LiveId" clId="{D4DC992F-CD2B-4256-9D79-26FD086106F4}" dt="2019-07-11T23:33:32.140" v="1398" actId="931"/>
          <ac:spMkLst>
            <pc:docMk/>
            <pc:sldMk cId="897841407" sldId="504"/>
            <ac:spMk id="10" creationId="{6A3CC0AF-0C8D-43CE-89BF-02F6187DA4C7}"/>
          </ac:spMkLst>
        </pc:spChg>
        <pc:spChg chg="add del mod">
          <ac:chgData name="MIchael VanHook" userId="fea916d0551ae359" providerId="LiveId" clId="{D4DC992F-CD2B-4256-9D79-26FD086106F4}" dt="2019-07-11T23:35:23.418" v="1416" actId="931"/>
          <ac:spMkLst>
            <pc:docMk/>
            <pc:sldMk cId="897841407" sldId="504"/>
            <ac:spMk id="14" creationId="{49B3D894-4D90-41C5-BAE8-C71D472FEC44}"/>
          </ac:spMkLst>
        </pc:spChg>
        <pc:spChg chg="add del mod">
          <ac:chgData name="MIchael VanHook" userId="fea916d0551ae359" providerId="LiveId" clId="{D4DC992F-CD2B-4256-9D79-26FD086106F4}" dt="2019-07-11T23:36:37.337" v="1418" actId="931"/>
          <ac:spMkLst>
            <pc:docMk/>
            <pc:sldMk cId="897841407" sldId="504"/>
            <ac:spMk id="18" creationId="{2DA1C212-5F10-49F1-B10F-5E5FEC152D9D}"/>
          </ac:spMkLst>
        </pc:spChg>
        <pc:spChg chg="add del">
          <ac:chgData name="MIchael VanHook" userId="fea916d0551ae359" providerId="LiveId" clId="{D4DC992F-CD2B-4256-9D79-26FD086106F4}" dt="2019-07-12T11:23:06.265" v="1528" actId="26606"/>
          <ac:spMkLst>
            <pc:docMk/>
            <pc:sldMk cId="897841407" sldId="504"/>
            <ac:spMk id="25" creationId="{F56F5174-31D9-4DBB-AAB7-A1FD7BDB1352}"/>
          </ac:spMkLst>
        </pc:spChg>
        <pc:spChg chg="add del">
          <ac:chgData name="MIchael VanHook" userId="fea916d0551ae359" providerId="LiveId" clId="{D4DC992F-CD2B-4256-9D79-26FD086106F4}" dt="2019-07-12T11:23:06.265" v="1528" actId="26606"/>
          <ac:spMkLst>
            <pc:docMk/>
            <pc:sldMk cId="897841407" sldId="504"/>
            <ac:spMk id="29" creationId="{F9A95BEE-6BB1-4A28-A8E6-A34B2E42EF87}"/>
          </ac:spMkLst>
        </pc:spChg>
        <pc:spChg chg="add">
          <ac:chgData name="MIchael VanHook" userId="fea916d0551ae359" providerId="LiveId" clId="{D4DC992F-CD2B-4256-9D79-26FD086106F4}" dt="2019-07-12T11:23:06.265" v="1528" actId="26606"/>
          <ac:spMkLst>
            <pc:docMk/>
            <pc:sldMk cId="897841407" sldId="504"/>
            <ac:spMk id="34" creationId="{F56F5174-31D9-4DBB-AAB7-A1FD7BDB1352}"/>
          </ac:spMkLst>
        </pc:spChg>
        <pc:spChg chg="add">
          <ac:chgData name="MIchael VanHook" userId="fea916d0551ae359" providerId="LiveId" clId="{D4DC992F-CD2B-4256-9D79-26FD086106F4}" dt="2019-07-12T11:23:06.265" v="1528" actId="26606"/>
          <ac:spMkLst>
            <pc:docMk/>
            <pc:sldMk cId="897841407" sldId="504"/>
            <ac:spMk id="38" creationId="{F9A95BEE-6BB1-4A28-A8E6-A34B2E42EF87}"/>
          </ac:spMkLst>
        </pc:spChg>
        <pc:picChg chg="add del mod">
          <ac:chgData name="MIchael VanHook" userId="fea916d0551ae359" providerId="LiveId" clId="{D4DC992F-CD2B-4256-9D79-26FD086106F4}" dt="2019-07-11T23:33:25.041" v="1397" actId="478"/>
          <ac:picMkLst>
            <pc:docMk/>
            <pc:sldMk cId="897841407" sldId="504"/>
            <ac:picMk id="7" creationId="{A93927DA-5EEE-48A4-9C04-5E0996BC998B}"/>
          </ac:picMkLst>
        </pc:picChg>
        <pc:picChg chg="add mod">
          <ac:chgData name="MIchael VanHook" userId="fea916d0551ae359" providerId="LiveId" clId="{D4DC992F-CD2B-4256-9D79-26FD086106F4}" dt="2019-07-12T11:23:06.265" v="1528" actId="26606"/>
          <ac:picMkLst>
            <pc:docMk/>
            <pc:sldMk cId="897841407" sldId="504"/>
            <ac:picMk id="7" creationId="{DC2B94EC-7F24-4444-91BE-CF87CA9A1B0F}"/>
          </ac:picMkLst>
        </pc:picChg>
        <pc:picChg chg="del">
          <ac:chgData name="MIchael VanHook" userId="fea916d0551ae359" providerId="LiveId" clId="{D4DC992F-CD2B-4256-9D79-26FD086106F4}" dt="2019-07-11T23:31:59.991" v="1395" actId="478"/>
          <ac:picMkLst>
            <pc:docMk/>
            <pc:sldMk cId="897841407" sldId="504"/>
            <ac:picMk id="8" creationId="{ACB5A951-570C-4064-903D-8DCB0A1D56FA}"/>
          </ac:picMkLst>
        </pc:picChg>
        <pc:picChg chg="add del mod">
          <ac:chgData name="MIchael VanHook" userId="fea916d0551ae359" providerId="LiveId" clId="{D4DC992F-CD2B-4256-9D79-26FD086106F4}" dt="2019-07-11T23:35:05.892" v="1415" actId="478"/>
          <ac:picMkLst>
            <pc:docMk/>
            <pc:sldMk cId="897841407" sldId="504"/>
            <ac:picMk id="12" creationId="{EFCE42E1-F7E3-43D6-8C46-6D50FC08C8B0}"/>
          </ac:picMkLst>
        </pc:picChg>
        <pc:picChg chg="add del mod">
          <ac:chgData name="MIchael VanHook" userId="fea916d0551ae359" providerId="LiveId" clId="{D4DC992F-CD2B-4256-9D79-26FD086106F4}" dt="2019-07-11T23:36:30.913" v="1417" actId="478"/>
          <ac:picMkLst>
            <pc:docMk/>
            <pc:sldMk cId="897841407" sldId="504"/>
            <ac:picMk id="16" creationId="{4B0835B3-37C5-41F4-98AC-F25BE35DC2C2}"/>
          </ac:picMkLst>
        </pc:picChg>
        <pc:picChg chg="add del mod">
          <ac:chgData name="MIchael VanHook" userId="fea916d0551ae359" providerId="LiveId" clId="{D4DC992F-CD2B-4256-9D79-26FD086106F4}" dt="2019-07-12T11:22:48.701" v="1524" actId="478"/>
          <ac:picMkLst>
            <pc:docMk/>
            <pc:sldMk cId="897841407" sldId="504"/>
            <ac:picMk id="20" creationId="{0BC0FAA6-E073-43BF-9A40-D2937E58ED19}"/>
          </ac:picMkLst>
        </pc:picChg>
        <pc:picChg chg="add del">
          <ac:chgData name="MIchael VanHook" userId="fea916d0551ae359" providerId="LiveId" clId="{D4DC992F-CD2B-4256-9D79-26FD086106F4}" dt="2019-07-12T11:23:06.265" v="1528" actId="26606"/>
          <ac:picMkLst>
            <pc:docMk/>
            <pc:sldMk cId="897841407" sldId="504"/>
            <ac:picMk id="27" creationId="{AE113210-7872-481A-ADE6-3A05CCAF5EB2}"/>
          </ac:picMkLst>
        </pc:picChg>
        <pc:picChg chg="add">
          <ac:chgData name="MIchael VanHook" userId="fea916d0551ae359" providerId="LiveId" clId="{D4DC992F-CD2B-4256-9D79-26FD086106F4}" dt="2019-07-12T11:23:06.265" v="1528" actId="26606"/>
          <ac:picMkLst>
            <pc:docMk/>
            <pc:sldMk cId="897841407" sldId="504"/>
            <ac:picMk id="36" creationId="{AE113210-7872-481A-ADE6-3A05CCAF5EB2}"/>
          </ac:picMkLst>
        </pc:picChg>
      </pc:sldChg>
      <pc:sldChg chg="addSp delSp modSp modTransition modAnim modNotesTx">
        <pc:chgData name="MIchael VanHook" userId="fea916d0551ae359" providerId="LiveId" clId="{D4DC992F-CD2B-4256-9D79-26FD086106F4}" dt="2019-07-17T20:20:20.063" v="7967" actId="12"/>
        <pc:sldMkLst>
          <pc:docMk/>
          <pc:sldMk cId="3206231955" sldId="509"/>
        </pc:sldMkLst>
        <pc:spChg chg="mod">
          <ac:chgData name="MIchael VanHook" userId="fea916d0551ae359" providerId="LiveId" clId="{D4DC992F-CD2B-4256-9D79-26FD086106F4}" dt="2019-07-15T21:22:45.667" v="4078" actId="20577"/>
          <ac:spMkLst>
            <pc:docMk/>
            <pc:sldMk cId="3206231955" sldId="509"/>
            <ac:spMk id="2" creationId="{B2BE2823-59E6-4900-BE61-ABC120A9B896}"/>
          </ac:spMkLst>
        </pc:spChg>
        <pc:spChg chg="del">
          <ac:chgData name="MIchael VanHook" userId="fea916d0551ae359" providerId="LiveId" clId="{D4DC992F-CD2B-4256-9D79-26FD086106F4}" dt="2019-07-13T16:09:17.660" v="2191" actId="931"/>
          <ac:spMkLst>
            <pc:docMk/>
            <pc:sldMk cId="3206231955" sldId="509"/>
            <ac:spMk id="3" creationId="{3EB6C8F1-2954-4750-ACBF-51D780EC49D8}"/>
          </ac:spMkLst>
        </pc:spChg>
        <pc:spChg chg="mod">
          <ac:chgData name="MIchael VanHook" userId="fea916d0551ae359" providerId="LiveId" clId="{D4DC992F-CD2B-4256-9D79-26FD086106F4}" dt="2019-07-15T21:33:09.203" v="4132" actId="207"/>
          <ac:spMkLst>
            <pc:docMk/>
            <pc:sldMk cId="3206231955" sldId="509"/>
            <ac:spMk id="5" creationId="{8BD61B38-1255-43E1-979B-77A9CE86C4F8}"/>
          </ac:spMkLst>
        </pc:spChg>
        <pc:spChg chg="add">
          <ac:chgData name="MIchael VanHook" userId="fea916d0551ae359" providerId="LiveId" clId="{D4DC992F-CD2B-4256-9D79-26FD086106F4}" dt="2019-07-13T16:12:50.712" v="2227" actId="26606"/>
          <ac:spMkLst>
            <pc:docMk/>
            <pc:sldMk cId="3206231955" sldId="509"/>
            <ac:spMk id="11" creationId="{F56F5174-31D9-4DBB-AAB7-A1FD7BDB1352}"/>
          </ac:spMkLst>
        </pc:spChg>
        <pc:spChg chg="add">
          <ac:chgData name="MIchael VanHook" userId="fea916d0551ae359" providerId="LiveId" clId="{D4DC992F-CD2B-4256-9D79-26FD086106F4}" dt="2019-07-13T16:12:50.712" v="2227" actId="26606"/>
          <ac:spMkLst>
            <pc:docMk/>
            <pc:sldMk cId="3206231955" sldId="509"/>
            <ac:spMk id="15" creationId="{F9A95BEE-6BB1-4A28-A8E6-A34B2E42EF87}"/>
          </ac:spMkLst>
        </pc:spChg>
        <pc:picChg chg="add mod">
          <ac:chgData name="MIchael VanHook" userId="fea916d0551ae359" providerId="LiveId" clId="{D4DC992F-CD2B-4256-9D79-26FD086106F4}" dt="2019-07-13T16:12:50.712" v="2227" actId="26606"/>
          <ac:picMkLst>
            <pc:docMk/>
            <pc:sldMk cId="3206231955" sldId="509"/>
            <ac:picMk id="6" creationId="{AABC37CA-D114-4D60-AAB5-BD56E67F3ECC}"/>
          </ac:picMkLst>
        </pc:picChg>
        <pc:picChg chg="add">
          <ac:chgData name="MIchael VanHook" userId="fea916d0551ae359" providerId="LiveId" clId="{D4DC992F-CD2B-4256-9D79-26FD086106F4}" dt="2019-07-13T16:12:50.712" v="2227" actId="26606"/>
          <ac:picMkLst>
            <pc:docMk/>
            <pc:sldMk cId="3206231955" sldId="509"/>
            <ac:picMk id="13" creationId="{AE113210-7872-481A-ADE6-3A05CCAF5EB2}"/>
          </ac:picMkLst>
        </pc:picChg>
      </pc:sldChg>
      <pc:sldChg chg="addSp delSp modSp modTransition modAnim modNotesTx">
        <pc:chgData name="MIchael VanHook" userId="fea916d0551ae359" providerId="LiveId" clId="{D4DC992F-CD2B-4256-9D79-26FD086106F4}" dt="2019-07-17T20:06:26.003" v="7796" actId="12"/>
        <pc:sldMkLst>
          <pc:docMk/>
          <pc:sldMk cId="1940487830" sldId="510"/>
        </pc:sldMkLst>
        <pc:spChg chg="mod">
          <ac:chgData name="MIchael VanHook" userId="fea916d0551ae359" providerId="LiveId" clId="{D4DC992F-CD2B-4256-9D79-26FD086106F4}" dt="2019-07-15T20:35:00.790" v="4041" actId="20577"/>
          <ac:spMkLst>
            <pc:docMk/>
            <pc:sldMk cId="1940487830" sldId="510"/>
            <ac:spMk id="2" creationId="{B36B61EA-521F-45EF-B7A1-C5C25AE537F3}"/>
          </ac:spMkLst>
        </pc:spChg>
        <pc:spChg chg="mod ord">
          <ac:chgData name="MIchael VanHook" userId="fea916d0551ae359" providerId="LiveId" clId="{D4DC992F-CD2B-4256-9D79-26FD086106F4}" dt="2019-07-15T21:31:08.692" v="4116" actId="207"/>
          <ac:spMkLst>
            <pc:docMk/>
            <pc:sldMk cId="1940487830" sldId="510"/>
            <ac:spMk id="3" creationId="{C2FD6665-BA7B-46B5-B70D-C88681E7F2B7}"/>
          </ac:spMkLst>
        </pc:spChg>
        <pc:spChg chg="add del mod">
          <ac:chgData name="MIchael VanHook" userId="fea916d0551ae359" providerId="LiveId" clId="{D4DC992F-CD2B-4256-9D79-26FD086106F4}" dt="2019-07-12T11:26:08.367" v="1561" actId="931"/>
          <ac:spMkLst>
            <pc:docMk/>
            <pc:sldMk cId="1940487830" sldId="510"/>
            <ac:spMk id="5" creationId="{0C3CD02C-FF56-4139-BB46-6F0749967EDD}"/>
          </ac:spMkLst>
        </pc:spChg>
        <pc:spChg chg="add del mod">
          <ac:chgData name="MIchael VanHook" userId="fea916d0551ae359" providerId="LiveId" clId="{D4DC992F-CD2B-4256-9D79-26FD086106F4}" dt="2019-07-11T23:24:30.067" v="1342" actId="931"/>
          <ac:spMkLst>
            <pc:docMk/>
            <pc:sldMk cId="1940487830" sldId="510"/>
            <ac:spMk id="5" creationId="{354F7F77-D2A7-4D7F-A142-D3D4F40BE2EE}"/>
          </ac:spMkLst>
        </pc:spChg>
        <pc:spChg chg="add del">
          <ac:chgData name="MIchael VanHook" userId="fea916d0551ae359" providerId="LiveId" clId="{D4DC992F-CD2B-4256-9D79-26FD086106F4}" dt="2019-07-12T11:26:23.468" v="1564" actId="26606"/>
          <ac:spMkLst>
            <pc:docMk/>
            <pc:sldMk cId="1940487830" sldId="510"/>
            <ac:spMk id="12" creationId="{F56F5174-31D9-4DBB-AAB7-A1FD7BDB1352}"/>
          </ac:spMkLst>
        </pc:spChg>
        <pc:spChg chg="add del mod">
          <ac:chgData name="MIchael VanHook" userId="fea916d0551ae359" providerId="LiveId" clId="{D4DC992F-CD2B-4256-9D79-26FD086106F4}" dt="2019-07-12T13:45:19.655" v="1764" actId="931"/>
          <ac:spMkLst>
            <pc:docMk/>
            <pc:sldMk cId="1940487830" sldId="510"/>
            <ac:spMk id="13" creationId="{95E7E573-075B-4DF2-9467-54A07B5E7A27}"/>
          </ac:spMkLst>
        </pc:spChg>
        <pc:spChg chg="add del">
          <ac:chgData name="MIchael VanHook" userId="fea916d0551ae359" providerId="LiveId" clId="{D4DC992F-CD2B-4256-9D79-26FD086106F4}" dt="2019-07-12T11:26:23.468" v="1564" actId="26606"/>
          <ac:spMkLst>
            <pc:docMk/>
            <pc:sldMk cId="1940487830" sldId="510"/>
            <ac:spMk id="16" creationId="{F9A95BEE-6BB1-4A28-A8E6-A34B2E42EF87}"/>
          </ac:spMkLst>
        </pc:spChg>
        <pc:picChg chg="add del mod">
          <ac:chgData name="MIchael VanHook" userId="fea916d0551ae359" providerId="LiveId" clId="{D4DC992F-CD2B-4256-9D79-26FD086106F4}" dt="2019-07-12T11:25:03.042" v="1555" actId="478"/>
          <ac:picMkLst>
            <pc:docMk/>
            <pc:sldMk cId="1940487830" sldId="510"/>
            <ac:picMk id="7" creationId="{BB9EC536-4ACE-4586-8B7F-EAF6203D4A8F}"/>
          </ac:picMkLst>
        </pc:picChg>
        <pc:picChg chg="add del mod">
          <ac:chgData name="MIchael VanHook" userId="fea916d0551ae359" providerId="LiveId" clId="{D4DC992F-CD2B-4256-9D79-26FD086106F4}" dt="2019-07-12T11:25:59.487" v="1560" actId="931"/>
          <ac:picMkLst>
            <pc:docMk/>
            <pc:sldMk cId="1940487830" sldId="510"/>
            <ac:picMk id="8" creationId="{0C62782D-1A8D-4DE0-B8C2-F79D5A92E429}"/>
          </ac:picMkLst>
        </pc:picChg>
        <pc:picChg chg="add del mod">
          <ac:chgData name="MIchael VanHook" userId="fea916d0551ae359" providerId="LiveId" clId="{D4DC992F-CD2B-4256-9D79-26FD086106F4}" dt="2019-07-12T13:45:02.068" v="1763" actId="478"/>
          <ac:picMkLst>
            <pc:docMk/>
            <pc:sldMk cId="1940487830" sldId="510"/>
            <ac:picMk id="10" creationId="{C4D4BC5B-B27B-46BB-B8CD-ABCC2221A819}"/>
          </ac:picMkLst>
        </pc:picChg>
        <pc:picChg chg="del">
          <ac:chgData name="MIchael VanHook" userId="fea916d0551ae359" providerId="LiveId" clId="{D4DC992F-CD2B-4256-9D79-26FD086106F4}" dt="2019-07-11T23:24:15.318" v="1341" actId="478"/>
          <ac:picMkLst>
            <pc:docMk/>
            <pc:sldMk cId="1940487830" sldId="510"/>
            <ac:picMk id="11" creationId="{71A7EDBA-3955-4775-B68D-12488781A085}"/>
          </ac:picMkLst>
        </pc:picChg>
        <pc:picChg chg="add del">
          <ac:chgData name="MIchael VanHook" userId="fea916d0551ae359" providerId="LiveId" clId="{D4DC992F-CD2B-4256-9D79-26FD086106F4}" dt="2019-07-12T11:26:23.468" v="1564" actId="26606"/>
          <ac:picMkLst>
            <pc:docMk/>
            <pc:sldMk cId="1940487830" sldId="510"/>
            <ac:picMk id="14" creationId="{AE113210-7872-481A-ADE6-3A05CCAF5EB2}"/>
          </ac:picMkLst>
        </pc:picChg>
        <pc:picChg chg="add mod">
          <ac:chgData name="MIchael VanHook" userId="fea916d0551ae359" providerId="LiveId" clId="{D4DC992F-CD2B-4256-9D79-26FD086106F4}" dt="2019-07-13T15:48:10.193" v="2034" actId="1440"/>
          <ac:picMkLst>
            <pc:docMk/>
            <pc:sldMk cId="1940487830" sldId="510"/>
            <ac:picMk id="17" creationId="{2F2570C2-8B45-45AD-ADC8-870290599C75}"/>
          </ac:picMkLst>
        </pc:picChg>
        <pc:cxnChg chg="add del">
          <ac:chgData name="MIchael VanHook" userId="fea916d0551ae359" providerId="LiveId" clId="{D4DC992F-CD2B-4256-9D79-26FD086106F4}" dt="2019-07-12T13:45:28.237" v="1767" actId="26606"/>
          <ac:cxnSpMkLst>
            <pc:docMk/>
            <pc:sldMk cId="1940487830" sldId="510"/>
            <ac:cxnSpMk id="21" creationId="{39B7FDC9-F0CE-43A7-9F2A-83DD09DC3453}"/>
          </ac:cxnSpMkLst>
        </pc:cxnChg>
        <pc:cxnChg chg="add">
          <ac:chgData name="MIchael VanHook" userId="fea916d0551ae359" providerId="LiveId" clId="{D4DC992F-CD2B-4256-9D79-26FD086106F4}" dt="2019-07-12T13:45:28.237" v="1767" actId="26606"/>
          <ac:cxnSpMkLst>
            <pc:docMk/>
            <pc:sldMk cId="1940487830" sldId="510"/>
            <ac:cxnSpMk id="26" creationId="{39B7FDC9-F0CE-43A7-9F2A-83DD09DC3453}"/>
          </ac:cxnSpMkLst>
        </pc:cxnChg>
      </pc:sldChg>
      <pc:sldChg chg="addSp delSp modSp modTransition setBg modAnim modNotesTx">
        <pc:chgData name="MIchael VanHook" userId="fea916d0551ae359" providerId="LiveId" clId="{D4DC992F-CD2B-4256-9D79-26FD086106F4}" dt="2019-07-17T19:56:15.904" v="7674" actId="20577"/>
        <pc:sldMkLst>
          <pc:docMk/>
          <pc:sldMk cId="340923699" sldId="511"/>
        </pc:sldMkLst>
        <pc:spChg chg="mod">
          <ac:chgData name="MIchael VanHook" userId="fea916d0551ae359" providerId="LiveId" clId="{D4DC992F-CD2B-4256-9D79-26FD086106F4}" dt="2019-07-16T01:11:03.452" v="4164" actId="20577"/>
          <ac:spMkLst>
            <pc:docMk/>
            <pc:sldMk cId="340923699" sldId="511"/>
            <ac:spMk id="2" creationId="{B36B61EA-521F-45EF-B7A1-C5C25AE537F3}"/>
          </ac:spMkLst>
        </pc:spChg>
        <pc:spChg chg="mod ord">
          <ac:chgData name="MIchael VanHook" userId="fea916d0551ae359" providerId="LiveId" clId="{D4DC992F-CD2B-4256-9D79-26FD086106F4}" dt="2019-07-15T21:28:45.147" v="4088" actId="207"/>
          <ac:spMkLst>
            <pc:docMk/>
            <pc:sldMk cId="340923699" sldId="511"/>
            <ac:spMk id="3" creationId="{C2FD6665-BA7B-46B5-B70D-C88681E7F2B7}"/>
          </ac:spMkLst>
        </pc:spChg>
        <pc:spChg chg="add del mod">
          <ac:chgData name="MIchael VanHook" userId="fea916d0551ae359" providerId="LiveId" clId="{D4DC992F-CD2B-4256-9D79-26FD086106F4}" dt="2019-07-11T23:20:35.462" v="1313" actId="931"/>
          <ac:spMkLst>
            <pc:docMk/>
            <pc:sldMk cId="340923699" sldId="511"/>
            <ac:spMk id="5" creationId="{8A3081C2-D407-44E4-A3CC-E146A4B91638}"/>
          </ac:spMkLst>
        </pc:spChg>
        <pc:spChg chg="add del mod">
          <ac:chgData name="MIchael VanHook" userId="fea916d0551ae359" providerId="LiveId" clId="{D4DC992F-CD2B-4256-9D79-26FD086106F4}" dt="2019-07-12T11:19:12.956" v="1479" actId="931"/>
          <ac:spMkLst>
            <pc:docMk/>
            <pc:sldMk cId="340923699" sldId="511"/>
            <ac:spMk id="5" creationId="{E9D8CE1D-28D5-4AFC-B285-70910A368A4B}"/>
          </ac:spMkLst>
        </pc:spChg>
        <pc:spChg chg="add del">
          <ac:chgData name="MIchael VanHook" userId="fea916d0551ae359" providerId="LiveId" clId="{D4DC992F-CD2B-4256-9D79-26FD086106F4}" dt="2019-07-12T11:20:03.951" v="1482" actId="26606"/>
          <ac:spMkLst>
            <pc:docMk/>
            <pc:sldMk cId="340923699" sldId="511"/>
            <ac:spMk id="12" creationId="{F56F5174-31D9-4DBB-AAB7-A1FD7BDB1352}"/>
          </ac:spMkLst>
        </pc:spChg>
        <pc:spChg chg="add del">
          <ac:chgData name="MIchael VanHook" userId="fea916d0551ae359" providerId="LiveId" clId="{D4DC992F-CD2B-4256-9D79-26FD086106F4}" dt="2019-07-12T11:20:03.951" v="1482" actId="26606"/>
          <ac:spMkLst>
            <pc:docMk/>
            <pc:sldMk cId="340923699" sldId="511"/>
            <ac:spMk id="16" creationId="{F9A95BEE-6BB1-4A28-A8E6-A34B2E42EF87}"/>
          </ac:spMkLst>
        </pc:spChg>
        <pc:picChg chg="add del mod">
          <ac:chgData name="MIchael VanHook" userId="fea916d0551ae359" providerId="LiveId" clId="{D4DC992F-CD2B-4256-9D79-26FD086106F4}" dt="2019-07-12T11:18:10.053" v="1478" actId="478"/>
          <ac:picMkLst>
            <pc:docMk/>
            <pc:sldMk cId="340923699" sldId="511"/>
            <ac:picMk id="7" creationId="{2340F38F-49B8-4E24-948D-5EAD4B598876}"/>
          </ac:picMkLst>
        </pc:picChg>
        <pc:picChg chg="add mod">
          <ac:chgData name="MIchael VanHook" userId="fea916d0551ae359" providerId="LiveId" clId="{D4DC992F-CD2B-4256-9D79-26FD086106F4}" dt="2019-07-12T14:49:44.999" v="1970" actId="1076"/>
          <ac:picMkLst>
            <pc:docMk/>
            <pc:sldMk cId="340923699" sldId="511"/>
            <ac:picMk id="8" creationId="{6700DBAA-2DD6-4278-A43C-0601E941EF77}"/>
          </ac:picMkLst>
        </pc:picChg>
        <pc:picChg chg="del">
          <ac:chgData name="MIchael VanHook" userId="fea916d0551ae359" providerId="LiveId" clId="{D4DC992F-CD2B-4256-9D79-26FD086106F4}" dt="2019-07-11T23:20:19.141" v="1312" actId="478"/>
          <ac:picMkLst>
            <pc:docMk/>
            <pc:sldMk cId="340923699" sldId="511"/>
            <ac:picMk id="11" creationId="{71A7EDBA-3955-4775-B68D-12488781A085}"/>
          </ac:picMkLst>
        </pc:picChg>
        <pc:picChg chg="add del">
          <ac:chgData name="MIchael VanHook" userId="fea916d0551ae359" providerId="LiveId" clId="{D4DC992F-CD2B-4256-9D79-26FD086106F4}" dt="2019-07-12T11:20:03.951" v="1482" actId="26606"/>
          <ac:picMkLst>
            <pc:docMk/>
            <pc:sldMk cId="340923699" sldId="511"/>
            <ac:picMk id="14" creationId="{AE113210-7872-481A-ADE6-3A05CCAF5EB2}"/>
          </ac:picMkLst>
        </pc:picChg>
        <pc:cxnChg chg="add">
          <ac:chgData name="MIchael VanHook" userId="fea916d0551ae359" providerId="LiveId" clId="{D4DC992F-CD2B-4256-9D79-26FD086106F4}" dt="2019-07-12T11:20:03.951" v="1482" actId="26606"/>
          <ac:cxnSpMkLst>
            <pc:docMk/>
            <pc:sldMk cId="340923699" sldId="511"/>
            <ac:cxnSpMk id="21" creationId="{39B7FDC9-F0CE-43A7-9F2A-83DD09DC3453}"/>
          </ac:cxnSpMkLst>
        </pc:cxnChg>
      </pc:sldChg>
      <pc:sldChg chg="addSp delSp modSp add modAnim">
        <pc:chgData name="MIchael VanHook" userId="fea916d0551ae359" providerId="LiveId" clId="{D4DC992F-CD2B-4256-9D79-26FD086106F4}" dt="2019-07-13T15:51:01.880" v="2048" actId="207"/>
        <pc:sldMkLst>
          <pc:docMk/>
          <pc:sldMk cId="2548002192" sldId="515"/>
        </pc:sldMkLst>
        <pc:spChg chg="mod">
          <ac:chgData name="MIchael VanHook" userId="fea916d0551ae359" providerId="LiveId" clId="{D4DC992F-CD2B-4256-9D79-26FD086106F4}" dt="2019-07-13T15:51:01.880" v="2048" actId="207"/>
          <ac:spMkLst>
            <pc:docMk/>
            <pc:sldMk cId="2548002192" sldId="515"/>
            <ac:spMk id="2" creationId="{7DD1FE6A-C776-435C-8FD1-522BC0688415}"/>
          </ac:spMkLst>
        </pc:spChg>
        <pc:spChg chg="mod ord">
          <ac:chgData name="MIchael VanHook" userId="fea916d0551ae359" providerId="LiveId" clId="{D4DC992F-CD2B-4256-9D79-26FD086106F4}" dt="2019-07-13T15:38:12.983" v="1984" actId="255"/>
          <ac:spMkLst>
            <pc:docMk/>
            <pc:sldMk cId="2548002192" sldId="515"/>
            <ac:spMk id="4" creationId="{A30E1DA7-D103-45D1-BDCC-30EA5A21BE47}"/>
          </ac:spMkLst>
        </pc:spChg>
        <pc:spChg chg="add del mod">
          <ac:chgData name="MIchael VanHook" userId="fea916d0551ae359" providerId="LiveId" clId="{D4DC992F-CD2B-4256-9D79-26FD086106F4}" dt="2019-07-10T19:49:08.117" v="157" actId="931"/>
          <ac:spMkLst>
            <pc:docMk/>
            <pc:sldMk cId="2548002192" sldId="515"/>
            <ac:spMk id="5" creationId="{44EE9DDC-07B6-4593-BA96-1E0197B9229C}"/>
          </ac:spMkLst>
        </pc:spChg>
        <pc:spChg chg="add del mod">
          <ac:chgData name="MIchael VanHook" userId="fea916d0551ae359" providerId="LiveId" clId="{D4DC992F-CD2B-4256-9D79-26FD086106F4}" dt="2019-07-13T15:37:18.923" v="1975" actId="931"/>
          <ac:spMkLst>
            <pc:docMk/>
            <pc:sldMk cId="2548002192" sldId="515"/>
            <ac:spMk id="5" creationId="{F1448B6B-861E-4CF5-A53D-5EC979CA0CA8}"/>
          </ac:spMkLst>
        </pc:spChg>
        <pc:spChg chg="del">
          <ac:chgData name="MIchael VanHook" userId="fea916d0551ae359" providerId="LiveId" clId="{D4DC992F-CD2B-4256-9D79-26FD086106F4}" dt="2019-07-13T15:37:31.331" v="1978" actId="26606"/>
          <ac:spMkLst>
            <pc:docMk/>
            <pc:sldMk cId="2548002192" sldId="515"/>
            <ac:spMk id="11" creationId="{4038CB10-1F5C-4D54-9DF7-12586DE5B007}"/>
          </ac:spMkLst>
        </pc:spChg>
        <pc:spChg chg="del">
          <ac:chgData name="MIchael VanHook" userId="fea916d0551ae359" providerId="LiveId" clId="{D4DC992F-CD2B-4256-9D79-26FD086106F4}" dt="2019-07-13T15:37:31.331" v="1978" actId="26606"/>
          <ac:spMkLst>
            <pc:docMk/>
            <pc:sldMk cId="2548002192" sldId="515"/>
            <ac:spMk id="13" creationId="{73ED6512-6858-4552-B699-9A97FE9A4EA2}"/>
          </ac:spMkLst>
        </pc:spChg>
        <pc:spChg chg="add">
          <ac:chgData name="MIchael VanHook" userId="fea916d0551ae359" providerId="LiveId" clId="{D4DC992F-CD2B-4256-9D79-26FD086106F4}" dt="2019-07-13T15:37:31.331" v="1978" actId="26606"/>
          <ac:spMkLst>
            <pc:docMk/>
            <pc:sldMk cId="2548002192" sldId="515"/>
            <ac:spMk id="18" creationId="{4038CB10-1F5C-4D54-9DF7-12586DE5B007}"/>
          </ac:spMkLst>
        </pc:spChg>
        <pc:spChg chg="add">
          <ac:chgData name="MIchael VanHook" userId="fea916d0551ae359" providerId="LiveId" clId="{D4DC992F-CD2B-4256-9D79-26FD086106F4}" dt="2019-07-13T15:37:31.331" v="1978" actId="26606"/>
          <ac:spMkLst>
            <pc:docMk/>
            <pc:sldMk cId="2548002192" sldId="515"/>
            <ac:spMk id="20" creationId="{73ED6512-6858-4552-B699-9A97FE9A4EA2}"/>
          </ac:spMkLst>
        </pc:spChg>
        <pc:picChg chg="del">
          <ac:chgData name="MIchael VanHook" userId="fea916d0551ae359" providerId="LiveId" clId="{D4DC992F-CD2B-4256-9D79-26FD086106F4}" dt="2019-07-10T19:48:58.148" v="156" actId="478"/>
          <ac:picMkLst>
            <pc:docMk/>
            <pc:sldMk cId="2548002192" sldId="515"/>
            <ac:picMk id="6" creationId="{82B2911C-B8FF-4F27-AB0F-8B587683C8E9}"/>
          </ac:picMkLst>
        </pc:picChg>
        <pc:picChg chg="add mod">
          <ac:chgData name="MIchael VanHook" userId="fea916d0551ae359" providerId="LiveId" clId="{D4DC992F-CD2B-4256-9D79-26FD086106F4}" dt="2019-07-13T15:37:31.331" v="1978" actId="26606"/>
          <ac:picMkLst>
            <pc:docMk/>
            <pc:sldMk cId="2548002192" sldId="515"/>
            <ac:picMk id="7" creationId="{610C0DC1-4F7C-4DFF-ABA3-004164FB4FE2}"/>
          </ac:picMkLst>
        </pc:picChg>
        <pc:picChg chg="add del mod">
          <ac:chgData name="MIchael VanHook" userId="fea916d0551ae359" providerId="LiveId" clId="{D4DC992F-CD2B-4256-9D79-26FD086106F4}" dt="2019-07-13T15:36:49.982" v="1974" actId="478"/>
          <ac:picMkLst>
            <pc:docMk/>
            <pc:sldMk cId="2548002192" sldId="515"/>
            <ac:picMk id="8" creationId="{A0195CAA-C787-4F31-8F6E-15C975EBD0CC}"/>
          </ac:picMkLst>
        </pc:picChg>
      </pc:sldChg>
      <pc:sldChg chg="addSp delSp modSp modTransition modAnim modNotesTx">
        <pc:chgData name="MIchael VanHook" userId="fea916d0551ae359" providerId="LiveId" clId="{D4DC992F-CD2B-4256-9D79-26FD086106F4}" dt="2019-07-17T19:50:57.888" v="7605" actId="12"/>
        <pc:sldMkLst>
          <pc:docMk/>
          <pc:sldMk cId="1235394206" sldId="516"/>
        </pc:sldMkLst>
        <pc:spChg chg="mod">
          <ac:chgData name="MIchael VanHook" userId="fea916d0551ae359" providerId="LiveId" clId="{D4DC992F-CD2B-4256-9D79-26FD086106F4}" dt="2019-07-16T00:55:23.529" v="4151" actId="122"/>
          <ac:spMkLst>
            <pc:docMk/>
            <pc:sldMk cId="1235394206" sldId="516"/>
            <ac:spMk id="2" creationId="{219E3A7D-3D39-41AE-B52B-9C3DE2F50BD2}"/>
          </ac:spMkLst>
        </pc:spChg>
        <pc:spChg chg="mod ord">
          <ac:chgData name="MIchael VanHook" userId="fea916d0551ae359" providerId="LiveId" clId="{D4DC992F-CD2B-4256-9D79-26FD086106F4}" dt="2019-07-16T00:56:14.382" v="4160" actId="5793"/>
          <ac:spMkLst>
            <pc:docMk/>
            <pc:sldMk cId="1235394206" sldId="516"/>
            <ac:spMk id="3" creationId="{961AA9C5-7A8D-44EB-BF7D-F515A13DE982}"/>
          </ac:spMkLst>
        </pc:spChg>
        <pc:spChg chg="add del mod">
          <ac:chgData name="MIchael VanHook" userId="fea916d0551ae359" providerId="LiveId" clId="{D4DC992F-CD2B-4256-9D79-26FD086106F4}" dt="2019-07-11T23:41:12.961" v="1448" actId="931"/>
          <ac:spMkLst>
            <pc:docMk/>
            <pc:sldMk cId="1235394206" sldId="516"/>
            <ac:spMk id="5" creationId="{6226362F-C1FB-45ED-984A-5BE46AC411DB}"/>
          </ac:spMkLst>
        </pc:spChg>
        <pc:spChg chg="add del mod">
          <ac:chgData name="MIchael VanHook" userId="fea916d0551ae359" providerId="LiveId" clId="{D4DC992F-CD2B-4256-9D79-26FD086106F4}" dt="2019-07-16T00:54:32.909" v="4144" actId="931"/>
          <ac:spMkLst>
            <pc:docMk/>
            <pc:sldMk cId="1235394206" sldId="516"/>
            <ac:spMk id="5" creationId="{62E3D761-82E0-41FD-9CC7-EC1A17BA11C3}"/>
          </ac:spMkLst>
        </pc:spChg>
        <pc:spChg chg="add del mod">
          <ac:chgData name="MIchael VanHook" userId="fea916d0551ae359" providerId="LiveId" clId="{D4DC992F-CD2B-4256-9D79-26FD086106F4}" dt="2019-07-11T20:25:18.073" v="1207" actId="931"/>
          <ac:spMkLst>
            <pc:docMk/>
            <pc:sldMk cId="1235394206" sldId="516"/>
            <ac:spMk id="5" creationId="{DD278F64-55E6-4B6C-A5A7-2D2F1A69D959}"/>
          </ac:spMkLst>
        </pc:spChg>
        <pc:spChg chg="add del mod">
          <ac:chgData name="MIchael VanHook" userId="fea916d0551ae359" providerId="LiveId" clId="{D4DC992F-CD2B-4256-9D79-26FD086106F4}" dt="2019-07-12T11:12:43.686" v="1450" actId="931"/>
          <ac:spMkLst>
            <pc:docMk/>
            <pc:sldMk cId="1235394206" sldId="516"/>
            <ac:spMk id="9" creationId="{3D988073-F87A-4865-8627-568E55665843}"/>
          </ac:spMkLst>
        </pc:spChg>
        <pc:spChg chg="add del mod">
          <ac:chgData name="MIchael VanHook" userId="fea916d0551ae359" providerId="LiveId" clId="{D4DC992F-CD2B-4256-9D79-26FD086106F4}" dt="2019-07-11T20:26:51.226" v="1234" actId="931"/>
          <ac:spMkLst>
            <pc:docMk/>
            <pc:sldMk cId="1235394206" sldId="516"/>
            <ac:spMk id="10" creationId="{70D18E45-1742-493A-89B6-45A4B191A2CD}"/>
          </ac:spMkLst>
        </pc:spChg>
        <pc:spChg chg="del">
          <ac:chgData name="MIchael VanHook" userId="fea916d0551ae359" providerId="LiveId" clId="{D4DC992F-CD2B-4256-9D79-26FD086106F4}" dt="2019-07-11T20:27:19.322" v="1236" actId="26606"/>
          <ac:spMkLst>
            <pc:docMk/>
            <pc:sldMk cId="1235394206" sldId="516"/>
            <ac:spMk id="11" creationId="{F56F5174-31D9-4DBB-AAB7-A1FD7BDB1352}"/>
          </ac:spMkLst>
        </pc:spChg>
        <pc:spChg chg="del">
          <ac:chgData name="MIchael VanHook" userId="fea916d0551ae359" providerId="LiveId" clId="{D4DC992F-CD2B-4256-9D79-26FD086106F4}" dt="2019-07-11T20:27:19.322" v="1236" actId="26606"/>
          <ac:spMkLst>
            <pc:docMk/>
            <pc:sldMk cId="1235394206" sldId="516"/>
            <ac:spMk id="15" creationId="{F9A95BEE-6BB1-4A28-A8E6-A34B2E42EF87}"/>
          </ac:spMkLst>
        </pc:spChg>
        <pc:spChg chg="add del">
          <ac:chgData name="MIchael VanHook" userId="fea916d0551ae359" providerId="LiveId" clId="{D4DC992F-CD2B-4256-9D79-26FD086106F4}" dt="2019-07-12T11:12:48.161" v="1453" actId="26606"/>
          <ac:spMkLst>
            <pc:docMk/>
            <pc:sldMk cId="1235394206" sldId="516"/>
            <ac:spMk id="20" creationId="{F56F5174-31D9-4DBB-AAB7-A1FD7BDB1352}"/>
          </ac:spMkLst>
        </pc:spChg>
        <pc:spChg chg="add del">
          <ac:chgData name="MIchael VanHook" userId="fea916d0551ae359" providerId="LiveId" clId="{D4DC992F-CD2B-4256-9D79-26FD086106F4}" dt="2019-07-12T11:12:48.161" v="1453" actId="26606"/>
          <ac:spMkLst>
            <pc:docMk/>
            <pc:sldMk cId="1235394206" sldId="516"/>
            <ac:spMk id="24" creationId="{F9A95BEE-6BB1-4A28-A8E6-A34B2E42EF87}"/>
          </ac:spMkLst>
        </pc:spChg>
        <pc:spChg chg="add del">
          <ac:chgData name="MIchael VanHook" userId="fea916d0551ae359" providerId="LiveId" clId="{D4DC992F-CD2B-4256-9D79-26FD086106F4}" dt="2019-07-16T00:54:47.704" v="4145" actId="26606"/>
          <ac:spMkLst>
            <pc:docMk/>
            <pc:sldMk cId="1235394206" sldId="516"/>
            <ac:spMk id="29" creationId="{F56F5174-31D9-4DBB-AAB7-A1FD7BDB1352}"/>
          </ac:spMkLst>
        </pc:spChg>
        <pc:spChg chg="add del">
          <ac:chgData name="MIchael VanHook" userId="fea916d0551ae359" providerId="LiveId" clId="{D4DC992F-CD2B-4256-9D79-26FD086106F4}" dt="2019-07-16T00:54:47.704" v="4145" actId="26606"/>
          <ac:spMkLst>
            <pc:docMk/>
            <pc:sldMk cId="1235394206" sldId="516"/>
            <ac:spMk id="33" creationId="{F9A95BEE-6BB1-4A28-A8E6-A34B2E42EF87}"/>
          </ac:spMkLst>
        </pc:spChg>
        <pc:spChg chg="add">
          <ac:chgData name="MIchael VanHook" userId="fea916d0551ae359" providerId="LiveId" clId="{D4DC992F-CD2B-4256-9D79-26FD086106F4}" dt="2019-07-16T00:54:47.704" v="4145" actId="26606"/>
          <ac:spMkLst>
            <pc:docMk/>
            <pc:sldMk cId="1235394206" sldId="516"/>
            <ac:spMk id="38" creationId="{F56F5174-31D9-4DBB-AAB7-A1FD7BDB1352}"/>
          </ac:spMkLst>
        </pc:spChg>
        <pc:spChg chg="add">
          <ac:chgData name="MIchael VanHook" userId="fea916d0551ae359" providerId="LiveId" clId="{D4DC992F-CD2B-4256-9D79-26FD086106F4}" dt="2019-07-16T00:54:47.704" v="4145" actId="26606"/>
          <ac:spMkLst>
            <pc:docMk/>
            <pc:sldMk cId="1235394206" sldId="516"/>
            <ac:spMk id="42" creationId="{F9A95BEE-6BB1-4A28-A8E6-A34B2E42EF87}"/>
          </ac:spMkLst>
        </pc:spChg>
        <pc:picChg chg="del">
          <ac:chgData name="MIchael VanHook" userId="fea916d0551ae359" providerId="LiveId" clId="{D4DC992F-CD2B-4256-9D79-26FD086106F4}" dt="2019-07-11T20:25:08.855" v="1206" actId="478"/>
          <ac:picMkLst>
            <pc:docMk/>
            <pc:sldMk cId="1235394206" sldId="516"/>
            <ac:picMk id="6" creationId="{6D607ABA-11C9-4E8D-837D-CD90AC03CB80}"/>
          </ac:picMkLst>
        </pc:picChg>
        <pc:picChg chg="add mod">
          <ac:chgData name="MIchael VanHook" userId="fea916d0551ae359" providerId="LiveId" clId="{D4DC992F-CD2B-4256-9D79-26FD086106F4}" dt="2019-07-16T00:54:47.704" v="4145" actId="26606"/>
          <ac:picMkLst>
            <pc:docMk/>
            <pc:sldMk cId="1235394206" sldId="516"/>
            <ac:picMk id="7" creationId="{083CFBAE-3911-4777-B563-30C496BE5734}"/>
          </ac:picMkLst>
        </pc:picChg>
        <pc:picChg chg="add del mod">
          <ac:chgData name="MIchael VanHook" userId="fea916d0551ae359" providerId="LiveId" clId="{D4DC992F-CD2B-4256-9D79-26FD086106F4}" dt="2019-07-12T11:12:34.043" v="1449" actId="478"/>
          <ac:picMkLst>
            <pc:docMk/>
            <pc:sldMk cId="1235394206" sldId="516"/>
            <ac:picMk id="7" creationId="{901767F3-C0A0-4DAF-92B4-03560DDAE508}"/>
          </ac:picMkLst>
        </pc:picChg>
        <pc:picChg chg="add del mod">
          <ac:chgData name="MIchael VanHook" userId="fea916d0551ae359" providerId="LiveId" clId="{D4DC992F-CD2B-4256-9D79-26FD086106F4}" dt="2019-07-11T20:26:40.420" v="1233" actId="478"/>
          <ac:picMkLst>
            <pc:docMk/>
            <pc:sldMk cId="1235394206" sldId="516"/>
            <ac:picMk id="8" creationId="{A45562A2-F946-4FBC-A510-4F18F523DDC7}"/>
          </ac:picMkLst>
        </pc:picChg>
        <pc:picChg chg="add del mod">
          <ac:chgData name="MIchael VanHook" userId="fea916d0551ae359" providerId="LiveId" clId="{D4DC992F-CD2B-4256-9D79-26FD086106F4}" dt="2019-07-16T00:54:07.621" v="4143" actId="478"/>
          <ac:picMkLst>
            <pc:docMk/>
            <pc:sldMk cId="1235394206" sldId="516"/>
            <ac:picMk id="11" creationId="{B56FA2E3-917C-4699-89B2-063DA689C545}"/>
          </ac:picMkLst>
        </pc:picChg>
        <pc:picChg chg="del">
          <ac:chgData name="MIchael VanHook" userId="fea916d0551ae359" providerId="LiveId" clId="{D4DC992F-CD2B-4256-9D79-26FD086106F4}" dt="2019-07-11T20:27:19.322" v="1236" actId="26606"/>
          <ac:picMkLst>
            <pc:docMk/>
            <pc:sldMk cId="1235394206" sldId="516"/>
            <ac:picMk id="13" creationId="{AE113210-7872-481A-ADE6-3A05CCAF5EB2}"/>
          </ac:picMkLst>
        </pc:picChg>
        <pc:picChg chg="add del mod">
          <ac:chgData name="MIchael VanHook" userId="fea916d0551ae359" providerId="LiveId" clId="{D4DC992F-CD2B-4256-9D79-26FD086106F4}" dt="2019-07-11T23:40:16.319" v="1447" actId="478"/>
          <ac:picMkLst>
            <pc:docMk/>
            <pc:sldMk cId="1235394206" sldId="516"/>
            <ac:picMk id="14" creationId="{6170563E-49DB-4CCE-81D6-5B6FF835A74C}"/>
          </ac:picMkLst>
        </pc:picChg>
        <pc:picChg chg="add del">
          <ac:chgData name="MIchael VanHook" userId="fea916d0551ae359" providerId="LiveId" clId="{D4DC992F-CD2B-4256-9D79-26FD086106F4}" dt="2019-07-12T11:12:48.161" v="1453" actId="26606"/>
          <ac:picMkLst>
            <pc:docMk/>
            <pc:sldMk cId="1235394206" sldId="516"/>
            <ac:picMk id="22" creationId="{AE113210-7872-481A-ADE6-3A05CCAF5EB2}"/>
          </ac:picMkLst>
        </pc:picChg>
        <pc:picChg chg="add del">
          <ac:chgData name="MIchael VanHook" userId="fea916d0551ae359" providerId="LiveId" clId="{D4DC992F-CD2B-4256-9D79-26FD086106F4}" dt="2019-07-16T00:54:47.704" v="4145" actId="26606"/>
          <ac:picMkLst>
            <pc:docMk/>
            <pc:sldMk cId="1235394206" sldId="516"/>
            <ac:picMk id="31" creationId="{AE113210-7872-481A-ADE6-3A05CCAF5EB2}"/>
          </ac:picMkLst>
        </pc:picChg>
        <pc:picChg chg="add">
          <ac:chgData name="MIchael VanHook" userId="fea916d0551ae359" providerId="LiveId" clId="{D4DC992F-CD2B-4256-9D79-26FD086106F4}" dt="2019-07-16T00:54:47.704" v="4145" actId="26606"/>
          <ac:picMkLst>
            <pc:docMk/>
            <pc:sldMk cId="1235394206" sldId="516"/>
            <ac:picMk id="40" creationId="{AE113210-7872-481A-ADE6-3A05CCAF5EB2}"/>
          </ac:picMkLst>
        </pc:picChg>
      </pc:sldChg>
      <pc:sldChg chg="addSp delSp modSp modTransition modAnim modNotesTx">
        <pc:chgData name="MIchael VanHook" userId="fea916d0551ae359" providerId="LiveId" clId="{D4DC992F-CD2B-4256-9D79-26FD086106F4}" dt="2019-07-17T20:07:33.224" v="7813" actId="20577"/>
        <pc:sldMkLst>
          <pc:docMk/>
          <pc:sldMk cId="3431767265" sldId="517"/>
        </pc:sldMkLst>
        <pc:spChg chg="mod">
          <ac:chgData name="MIchael VanHook" userId="fea916d0551ae359" providerId="LiveId" clId="{D4DC992F-CD2B-4256-9D79-26FD086106F4}" dt="2019-07-15T20:35:07.128" v="4043" actId="20577"/>
          <ac:spMkLst>
            <pc:docMk/>
            <pc:sldMk cId="3431767265" sldId="517"/>
            <ac:spMk id="2" creationId="{B36B61EA-521F-45EF-B7A1-C5C25AE537F3}"/>
          </ac:spMkLst>
        </pc:spChg>
        <pc:spChg chg="mod">
          <ac:chgData name="MIchael VanHook" userId="fea916d0551ae359" providerId="LiveId" clId="{D4DC992F-CD2B-4256-9D79-26FD086106F4}" dt="2019-07-15T21:31:19.313" v="4117" actId="207"/>
          <ac:spMkLst>
            <pc:docMk/>
            <pc:sldMk cId="3431767265" sldId="517"/>
            <ac:spMk id="3" creationId="{C2FD6665-BA7B-46B5-B70D-C88681E7F2B7}"/>
          </ac:spMkLst>
        </pc:spChg>
        <pc:spChg chg="add del mod">
          <ac:chgData name="MIchael VanHook" userId="fea916d0551ae359" providerId="LiveId" clId="{D4DC992F-CD2B-4256-9D79-26FD086106F4}" dt="2019-07-12T11:31:11.124" v="1605" actId="931"/>
          <ac:spMkLst>
            <pc:docMk/>
            <pc:sldMk cId="3431767265" sldId="517"/>
            <ac:spMk id="5" creationId="{2F71B1A3-4255-4BC6-85E0-5F6D70C1EB54}"/>
          </ac:spMkLst>
        </pc:spChg>
        <pc:picChg chg="add mod">
          <ac:chgData name="MIchael VanHook" userId="fea916d0551ae359" providerId="LiveId" clId="{D4DC992F-CD2B-4256-9D79-26FD086106F4}" dt="2019-07-13T15:48:56.162" v="2043" actId="14100"/>
          <ac:picMkLst>
            <pc:docMk/>
            <pc:sldMk cId="3431767265" sldId="517"/>
            <ac:picMk id="7" creationId="{4AB2E44B-DE76-4E8A-9AD7-AA7398F25DC6}"/>
          </ac:picMkLst>
        </pc:picChg>
        <pc:picChg chg="del">
          <ac:chgData name="MIchael VanHook" userId="fea916d0551ae359" providerId="LiveId" clId="{D4DC992F-CD2B-4256-9D79-26FD086106F4}" dt="2019-07-12T11:31:05.198" v="1604" actId="478"/>
          <ac:picMkLst>
            <pc:docMk/>
            <pc:sldMk cId="3431767265" sldId="517"/>
            <ac:picMk id="10" creationId="{C4D4BC5B-B27B-46BB-B8CD-ABCC2221A819}"/>
          </ac:picMkLst>
        </pc:picChg>
      </pc:sldChg>
      <pc:sldChg chg="addSp delSp modSp add ord modTransition setBg modNotesTx">
        <pc:chgData name="MIchael VanHook" userId="fea916d0551ae359" providerId="LiveId" clId="{D4DC992F-CD2B-4256-9D79-26FD086106F4}" dt="2019-07-17T20:02:50.239" v="7749" actId="20577"/>
        <pc:sldMkLst>
          <pc:docMk/>
          <pc:sldMk cId="2272051963" sldId="522"/>
        </pc:sldMkLst>
        <pc:spChg chg="mod">
          <ac:chgData name="MIchael VanHook" userId="fea916d0551ae359" providerId="LiveId" clId="{D4DC992F-CD2B-4256-9D79-26FD086106F4}" dt="2019-07-13T20:55:28.983" v="2390" actId="20577"/>
          <ac:spMkLst>
            <pc:docMk/>
            <pc:sldMk cId="2272051963" sldId="522"/>
            <ac:spMk id="2" creationId="{2E52A3AA-11AF-4E47-A607-F8F87B5F1FB9}"/>
          </ac:spMkLst>
        </pc:spChg>
        <pc:spChg chg="del">
          <ac:chgData name="MIchael VanHook" userId="fea916d0551ae359" providerId="LiveId" clId="{D4DC992F-CD2B-4256-9D79-26FD086106F4}" dt="2019-07-13T20:36:24.954" v="2271"/>
          <ac:spMkLst>
            <pc:docMk/>
            <pc:sldMk cId="2272051963" sldId="522"/>
            <ac:spMk id="3" creationId="{891D36E9-4AD5-43E6-91BF-4755CB7745D3}"/>
          </ac:spMkLst>
        </pc:spChg>
        <pc:spChg chg="add del mod">
          <ac:chgData name="MIchael VanHook" userId="fea916d0551ae359" providerId="LiveId" clId="{D4DC992F-CD2B-4256-9D79-26FD086106F4}" dt="2019-07-13T20:42:13.869" v="2343"/>
          <ac:spMkLst>
            <pc:docMk/>
            <pc:sldMk cId="2272051963" sldId="522"/>
            <ac:spMk id="6" creationId="{89255DDF-E6BB-4033-998D-9AEDD5D52924}"/>
          </ac:spMkLst>
        </pc:spChg>
        <pc:picChg chg="add del mod">
          <ac:chgData name="MIchael VanHook" userId="fea916d0551ae359" providerId="LiveId" clId="{D4DC992F-CD2B-4256-9D79-26FD086106F4}" dt="2019-07-13T20:42:10.713" v="2342" actId="478"/>
          <ac:picMkLst>
            <pc:docMk/>
            <pc:sldMk cId="2272051963" sldId="522"/>
            <ac:picMk id="4" creationId="{9EE2B1E6-9FD2-4365-B532-216CACD97EDC}"/>
          </ac:picMkLst>
        </pc:picChg>
        <pc:picChg chg="add mod">
          <ac:chgData name="MIchael VanHook" userId="fea916d0551ae359" providerId="LiveId" clId="{D4DC992F-CD2B-4256-9D79-26FD086106F4}" dt="2019-07-13T20:53:53.803" v="2379" actId="14100"/>
          <ac:picMkLst>
            <pc:docMk/>
            <pc:sldMk cId="2272051963" sldId="522"/>
            <ac:picMk id="7" creationId="{98024478-7617-4CE1-AC1F-B82C379BA8B4}"/>
          </ac:picMkLst>
        </pc:picChg>
      </pc:sldChg>
      <pc:sldChg chg="addSp delSp modSp ord modTransition setBg modNotesTx">
        <pc:chgData name="MIchael VanHook" userId="fea916d0551ae359" providerId="LiveId" clId="{D4DC992F-CD2B-4256-9D79-26FD086106F4}" dt="2019-07-17T20:05:28.465" v="7787" actId="20577"/>
        <pc:sldMkLst>
          <pc:docMk/>
          <pc:sldMk cId="1086682794" sldId="523"/>
        </pc:sldMkLst>
        <pc:spChg chg="mod">
          <ac:chgData name="MIchael VanHook" userId="fea916d0551ae359" providerId="LiveId" clId="{D4DC992F-CD2B-4256-9D79-26FD086106F4}" dt="2019-07-13T20:55:37.256" v="2395" actId="20577"/>
          <ac:spMkLst>
            <pc:docMk/>
            <pc:sldMk cId="1086682794" sldId="523"/>
            <ac:spMk id="2" creationId="{2E52A3AA-11AF-4E47-A607-F8F87B5F1FB9}"/>
          </ac:spMkLst>
        </pc:spChg>
        <pc:spChg chg="add del mod">
          <ac:chgData name="MIchael VanHook" userId="fea916d0551ae359" providerId="LiveId" clId="{D4DC992F-CD2B-4256-9D79-26FD086106F4}" dt="2019-07-13T20:44:53.305" v="2372"/>
          <ac:spMkLst>
            <pc:docMk/>
            <pc:sldMk cId="1086682794" sldId="523"/>
            <ac:spMk id="4" creationId="{6F3CF8CF-347E-4733-85A1-1CFF02C1248D}"/>
          </ac:spMkLst>
        </pc:spChg>
        <pc:picChg chg="add mod">
          <ac:chgData name="MIchael VanHook" userId="fea916d0551ae359" providerId="LiveId" clId="{D4DC992F-CD2B-4256-9D79-26FD086106F4}" dt="2019-07-13T20:53:45.021" v="2378" actId="14100"/>
          <ac:picMkLst>
            <pc:docMk/>
            <pc:sldMk cId="1086682794" sldId="523"/>
            <ac:picMk id="5" creationId="{79C4C155-580B-4909-A431-1694A144DC7A}"/>
          </ac:picMkLst>
        </pc:picChg>
        <pc:picChg chg="del">
          <ac:chgData name="MIchael VanHook" userId="fea916d0551ae359" providerId="LiveId" clId="{D4DC992F-CD2B-4256-9D79-26FD086106F4}" dt="2019-07-13T20:43:25.218" v="2347" actId="478"/>
          <ac:picMkLst>
            <pc:docMk/>
            <pc:sldMk cId="1086682794" sldId="523"/>
            <ac:picMk id="7" creationId="{98024478-7617-4CE1-AC1F-B82C379BA8B4}"/>
          </ac:picMkLst>
        </pc:picChg>
      </pc:sldChg>
      <pc:sldChg chg="addSp delSp modSp add mod modTransition setBg modNotesTx">
        <pc:chgData name="MIchael VanHook" userId="fea916d0551ae359" providerId="LiveId" clId="{D4DC992F-CD2B-4256-9D79-26FD086106F4}" dt="2019-07-17T19:07:18.342" v="5686" actId="20577"/>
        <pc:sldMkLst>
          <pc:docMk/>
          <pc:sldMk cId="2921172089" sldId="525"/>
        </pc:sldMkLst>
        <pc:spChg chg="mod ord">
          <ac:chgData name="MIchael VanHook" userId="fea916d0551ae359" providerId="LiveId" clId="{D4DC992F-CD2B-4256-9D79-26FD086106F4}" dt="2019-07-13T23:30:51.054" v="2491" actId="26606"/>
          <ac:spMkLst>
            <pc:docMk/>
            <pc:sldMk cId="2921172089" sldId="525"/>
            <ac:spMk id="2" creationId="{6759F7AF-7F0B-4F03-8AF5-594BFAC20226}"/>
          </ac:spMkLst>
        </pc:spChg>
        <pc:spChg chg="del">
          <ac:chgData name="MIchael VanHook" userId="fea916d0551ae359" providerId="LiveId" clId="{D4DC992F-CD2B-4256-9D79-26FD086106F4}" dt="2019-07-13T23:29:35.473" v="2485" actId="931"/>
          <ac:spMkLst>
            <pc:docMk/>
            <pc:sldMk cId="2921172089" sldId="525"/>
            <ac:spMk id="3" creationId="{2C302194-EFCA-4A20-9BCD-D97A4F4C48D4}"/>
          </ac:spMkLst>
        </pc:spChg>
        <pc:spChg chg="add del">
          <ac:chgData name="MIchael VanHook" userId="fea916d0551ae359" providerId="LiveId" clId="{D4DC992F-CD2B-4256-9D79-26FD086106F4}" dt="2019-07-13T23:30:51.054" v="2491" actId="26606"/>
          <ac:spMkLst>
            <pc:docMk/>
            <pc:sldMk cId="2921172089" sldId="525"/>
            <ac:spMk id="10" creationId="{37C89E4B-3C9F-44B9-8B86-D9E3D112D8EC}"/>
          </ac:spMkLst>
        </pc:spChg>
        <pc:spChg chg="add del">
          <ac:chgData name="MIchael VanHook" userId="fea916d0551ae359" providerId="LiveId" clId="{D4DC992F-CD2B-4256-9D79-26FD086106F4}" dt="2019-07-13T23:30:51.054" v="2491" actId="26606"/>
          <ac:spMkLst>
            <pc:docMk/>
            <pc:sldMk cId="2921172089" sldId="525"/>
            <ac:spMk id="19" creationId="{823AC064-BC96-4F32-8AE1-B2FD38754823}"/>
          </ac:spMkLst>
        </pc:spChg>
        <pc:picChg chg="add mod ord">
          <ac:chgData name="MIchael VanHook" userId="fea916d0551ae359" providerId="LiveId" clId="{D4DC992F-CD2B-4256-9D79-26FD086106F4}" dt="2019-07-13T23:30:51.054" v="2491" actId="26606"/>
          <ac:picMkLst>
            <pc:docMk/>
            <pc:sldMk cId="2921172089" sldId="525"/>
            <ac:picMk id="5" creationId="{90E5BBAD-2B11-4FC5-A470-CA8C497E4673}"/>
          </ac:picMkLst>
        </pc:picChg>
        <pc:cxnChg chg="add del">
          <ac:chgData name="MIchael VanHook" userId="fea916d0551ae359" providerId="LiveId" clId="{D4DC992F-CD2B-4256-9D79-26FD086106F4}" dt="2019-07-13T23:30:51.054" v="2491" actId="26606"/>
          <ac:cxnSpMkLst>
            <pc:docMk/>
            <pc:sldMk cId="2921172089" sldId="525"/>
            <ac:cxnSpMk id="12" creationId="{AA2EAA10-076F-46BD-8F0F-B9A2FB77A85C}"/>
          </ac:cxnSpMkLst>
        </pc:cxnChg>
        <pc:cxnChg chg="add del">
          <ac:chgData name="MIchael VanHook" userId="fea916d0551ae359" providerId="LiveId" clId="{D4DC992F-CD2B-4256-9D79-26FD086106F4}" dt="2019-07-13T23:30:51.054" v="2491" actId="26606"/>
          <ac:cxnSpMkLst>
            <pc:docMk/>
            <pc:sldMk cId="2921172089" sldId="525"/>
            <ac:cxnSpMk id="14" creationId="{D891E407-403B-4764-86C9-33A56D3BCAA3}"/>
          </ac:cxnSpMkLst>
        </pc:cxnChg>
        <pc:cxnChg chg="add del">
          <ac:chgData name="MIchael VanHook" userId="fea916d0551ae359" providerId="LiveId" clId="{D4DC992F-CD2B-4256-9D79-26FD086106F4}" dt="2019-07-13T23:30:51.054" v="2491" actId="26606"/>
          <ac:cxnSpMkLst>
            <pc:docMk/>
            <pc:sldMk cId="2921172089" sldId="525"/>
            <ac:cxnSpMk id="21" creationId="{7E7C77BC-7138-40B1-A15B-20F57A494629}"/>
          </ac:cxnSpMkLst>
        </pc:cxnChg>
      </pc:sldChg>
      <pc:sldChg chg="addSp delSp modSp add modTransition setBg modAnim">
        <pc:chgData name="MIchael VanHook" userId="fea916d0551ae359" providerId="LiveId" clId="{D4DC992F-CD2B-4256-9D79-26FD086106F4}" dt="2019-07-13T23:40:58.626" v="2531"/>
        <pc:sldMkLst>
          <pc:docMk/>
          <pc:sldMk cId="3959871682" sldId="526"/>
        </pc:sldMkLst>
        <pc:spChg chg="mod">
          <ac:chgData name="MIchael VanHook" userId="fea916d0551ae359" providerId="LiveId" clId="{D4DC992F-CD2B-4256-9D79-26FD086106F4}" dt="2019-07-13T23:40:52.638" v="2530" actId="20577"/>
          <ac:spMkLst>
            <pc:docMk/>
            <pc:sldMk cId="3959871682" sldId="526"/>
            <ac:spMk id="2" creationId="{1104A94B-0F68-49F4-97FE-96AC1E5A66C3}"/>
          </ac:spMkLst>
        </pc:spChg>
        <pc:spChg chg="del">
          <ac:chgData name="MIchael VanHook" userId="fea916d0551ae359" providerId="LiveId" clId="{D4DC992F-CD2B-4256-9D79-26FD086106F4}" dt="2019-07-13T23:40:16.237" v="2498"/>
          <ac:spMkLst>
            <pc:docMk/>
            <pc:sldMk cId="3959871682" sldId="526"/>
            <ac:spMk id="3" creationId="{5E106C09-1051-4808-A612-6BD9CB57618E}"/>
          </ac:spMkLst>
        </pc:spChg>
        <pc:picChg chg="add mod">
          <ac:chgData name="MIchael VanHook" userId="fea916d0551ae359" providerId="LiveId" clId="{D4DC992F-CD2B-4256-9D79-26FD086106F4}" dt="2019-07-13T23:40:16.237" v="2498"/>
          <ac:picMkLst>
            <pc:docMk/>
            <pc:sldMk cId="3959871682" sldId="526"/>
            <ac:picMk id="4" creationId="{EA6F9BD5-8C19-489F-AE11-A36F20A73BD0}"/>
          </ac:picMkLst>
        </pc:picChg>
      </pc:sldChg>
      <pc:sldChg chg="addSp delSp modSp add mod ord modTransition setBg setClrOvrMap modNotesTx">
        <pc:chgData name="MIchael VanHook" userId="fea916d0551ae359" providerId="LiveId" clId="{D4DC992F-CD2B-4256-9D79-26FD086106F4}" dt="2019-07-17T20:10:38.308" v="7832" actId="12"/>
        <pc:sldMkLst>
          <pc:docMk/>
          <pc:sldMk cId="1781515009" sldId="527"/>
        </pc:sldMkLst>
        <pc:spChg chg="mod ord">
          <ac:chgData name="MIchael VanHook" userId="fea916d0551ae359" providerId="LiveId" clId="{D4DC992F-CD2B-4256-9D79-26FD086106F4}" dt="2019-07-13T23:55:27.902" v="2569"/>
          <ac:spMkLst>
            <pc:docMk/>
            <pc:sldMk cId="1781515009" sldId="527"/>
            <ac:spMk id="2" creationId="{0C039E57-8F2D-4AA0-964A-6BA182DA641E}"/>
          </ac:spMkLst>
        </pc:spChg>
        <pc:spChg chg="del">
          <ac:chgData name="MIchael VanHook" userId="fea916d0551ae359" providerId="LiveId" clId="{D4DC992F-CD2B-4256-9D79-26FD086106F4}" dt="2019-07-13T23:53:28.431" v="2558" actId="931"/>
          <ac:spMkLst>
            <pc:docMk/>
            <pc:sldMk cId="1781515009" sldId="527"/>
            <ac:spMk id="3" creationId="{9E30BF00-206C-4223-B28B-7FF7BE9DC67C}"/>
          </ac:spMkLst>
        </pc:spChg>
        <pc:picChg chg="add mod">
          <ac:chgData name="MIchael VanHook" userId="fea916d0551ae359" providerId="LiveId" clId="{D4DC992F-CD2B-4256-9D79-26FD086106F4}" dt="2019-07-13T23:53:56.879" v="2561" actId="26606"/>
          <ac:picMkLst>
            <pc:docMk/>
            <pc:sldMk cId="1781515009" sldId="527"/>
            <ac:picMk id="5" creationId="{ABE74D84-199D-4504-B37E-EADC7F54F810}"/>
          </ac:picMkLst>
        </pc:picChg>
      </pc:sldChg>
      <pc:sldChg chg="modSp modNotesTx">
        <pc:chgData name="MIchael VanHook" userId="fea916d0551ae359" providerId="LiveId" clId="{D4DC992F-CD2B-4256-9D79-26FD086106F4}" dt="2019-07-17T19:54:52.398" v="7666" actId="20577"/>
        <pc:sldMkLst>
          <pc:docMk/>
          <pc:sldMk cId="4162855948" sldId="529"/>
        </pc:sldMkLst>
        <pc:spChg chg="mod">
          <ac:chgData name="MIchael VanHook" userId="fea916d0551ae359" providerId="LiveId" clId="{D4DC992F-CD2B-4256-9D79-26FD086106F4}" dt="2019-07-15T20:34:29.423" v="4036" actId="20577"/>
          <ac:spMkLst>
            <pc:docMk/>
            <pc:sldMk cId="4162855948" sldId="529"/>
            <ac:spMk id="2" creationId="{B36B61EA-521F-45EF-B7A1-C5C25AE537F3}"/>
          </ac:spMkLst>
        </pc:spChg>
        <pc:spChg chg="mod">
          <ac:chgData name="MIchael VanHook" userId="fea916d0551ae359" providerId="LiveId" clId="{D4DC992F-CD2B-4256-9D79-26FD086106F4}" dt="2019-07-15T21:28:02.626" v="4087" actId="207"/>
          <ac:spMkLst>
            <pc:docMk/>
            <pc:sldMk cId="4162855948" sldId="529"/>
            <ac:spMk id="3" creationId="{C2FD6665-BA7B-46B5-B70D-C88681E7F2B7}"/>
          </ac:spMkLst>
        </pc:spChg>
      </pc:sldChg>
      <pc:sldChg chg="addSp delSp modSp modAnim modNotesTx">
        <pc:chgData name="MIchael VanHook" userId="fea916d0551ae359" providerId="LiveId" clId="{D4DC992F-CD2B-4256-9D79-26FD086106F4}" dt="2019-07-17T20:16:22.314" v="7932" actId="12"/>
        <pc:sldMkLst>
          <pc:docMk/>
          <pc:sldMk cId="3739134128" sldId="530"/>
        </pc:sldMkLst>
        <pc:spChg chg="mod">
          <ac:chgData name="MIchael VanHook" userId="fea916d0551ae359" providerId="LiveId" clId="{D4DC992F-CD2B-4256-9D79-26FD086106F4}" dt="2019-07-15T21:22:26.316" v="4071" actId="20577"/>
          <ac:spMkLst>
            <pc:docMk/>
            <pc:sldMk cId="3739134128" sldId="530"/>
            <ac:spMk id="2" creationId="{B2BE2823-59E6-4900-BE61-ABC120A9B896}"/>
          </ac:spMkLst>
        </pc:spChg>
        <pc:spChg chg="mod ord">
          <ac:chgData name="MIchael VanHook" userId="fea916d0551ae359" providerId="LiveId" clId="{D4DC992F-CD2B-4256-9D79-26FD086106F4}" dt="2019-07-15T21:32:50.757" v="4130" actId="207"/>
          <ac:spMkLst>
            <pc:docMk/>
            <pc:sldMk cId="3739134128" sldId="530"/>
            <ac:spMk id="3" creationId="{3EB6C8F1-2954-4750-ACBF-51D780EC49D8}"/>
          </ac:spMkLst>
        </pc:spChg>
        <pc:spChg chg="add del mod">
          <ac:chgData name="MIchael VanHook" userId="fea916d0551ae359" providerId="LiveId" clId="{D4DC992F-CD2B-4256-9D79-26FD086106F4}" dt="2019-07-14T20:01:21.319" v="2844" actId="931"/>
          <ac:spMkLst>
            <pc:docMk/>
            <pc:sldMk cId="3739134128" sldId="530"/>
            <ac:spMk id="5" creationId="{EFD3B2B9-D01C-4DFD-9388-B7A73B00BF5C}"/>
          </ac:spMkLst>
        </pc:spChg>
        <pc:spChg chg="del">
          <ac:chgData name="MIchael VanHook" userId="fea916d0551ae359" providerId="LiveId" clId="{D4DC992F-CD2B-4256-9D79-26FD086106F4}" dt="2019-07-14T20:01:31.590" v="2847" actId="26606"/>
          <ac:spMkLst>
            <pc:docMk/>
            <pc:sldMk cId="3739134128" sldId="530"/>
            <ac:spMk id="12" creationId="{F56F5174-31D9-4DBB-AAB7-A1FD7BDB1352}"/>
          </ac:spMkLst>
        </pc:spChg>
        <pc:spChg chg="del">
          <ac:chgData name="MIchael VanHook" userId="fea916d0551ae359" providerId="LiveId" clId="{D4DC992F-CD2B-4256-9D79-26FD086106F4}" dt="2019-07-14T20:01:31.590" v="2847" actId="26606"/>
          <ac:spMkLst>
            <pc:docMk/>
            <pc:sldMk cId="3739134128" sldId="530"/>
            <ac:spMk id="16" creationId="{F9A95BEE-6BB1-4A28-A8E6-A34B2E42EF87}"/>
          </ac:spMkLst>
        </pc:spChg>
        <pc:spChg chg="add">
          <ac:chgData name="MIchael VanHook" userId="fea916d0551ae359" providerId="LiveId" clId="{D4DC992F-CD2B-4256-9D79-26FD086106F4}" dt="2019-07-14T20:01:31.590" v="2847" actId="26606"/>
          <ac:spMkLst>
            <pc:docMk/>
            <pc:sldMk cId="3739134128" sldId="530"/>
            <ac:spMk id="21" creationId="{F56F5174-31D9-4DBB-AAB7-A1FD7BDB1352}"/>
          </ac:spMkLst>
        </pc:spChg>
        <pc:spChg chg="add">
          <ac:chgData name="MIchael VanHook" userId="fea916d0551ae359" providerId="LiveId" clId="{D4DC992F-CD2B-4256-9D79-26FD086106F4}" dt="2019-07-14T20:01:31.590" v="2847" actId="26606"/>
          <ac:spMkLst>
            <pc:docMk/>
            <pc:sldMk cId="3739134128" sldId="530"/>
            <ac:spMk id="25" creationId="{F9A95BEE-6BB1-4A28-A8E6-A34B2E42EF87}"/>
          </ac:spMkLst>
        </pc:spChg>
        <pc:picChg chg="del">
          <ac:chgData name="MIchael VanHook" userId="fea916d0551ae359" providerId="LiveId" clId="{D4DC992F-CD2B-4256-9D79-26FD086106F4}" dt="2019-07-14T20:00:55.862" v="2843" actId="478"/>
          <ac:picMkLst>
            <pc:docMk/>
            <pc:sldMk cId="3739134128" sldId="530"/>
            <ac:picMk id="7" creationId="{9714A2F5-B83E-4C78-BB21-5016602147E2}"/>
          </ac:picMkLst>
        </pc:picChg>
        <pc:picChg chg="add mod">
          <ac:chgData name="MIchael VanHook" userId="fea916d0551ae359" providerId="LiveId" clId="{D4DC992F-CD2B-4256-9D79-26FD086106F4}" dt="2019-07-14T20:01:31.590" v="2847" actId="26606"/>
          <ac:picMkLst>
            <pc:docMk/>
            <pc:sldMk cId="3739134128" sldId="530"/>
            <ac:picMk id="8" creationId="{ED12865B-9ABD-40D7-A5AE-7BD19B6B6F7F}"/>
          </ac:picMkLst>
        </pc:picChg>
        <pc:picChg chg="del">
          <ac:chgData name="MIchael VanHook" userId="fea916d0551ae359" providerId="LiveId" clId="{D4DC992F-CD2B-4256-9D79-26FD086106F4}" dt="2019-07-14T20:01:31.590" v="2847" actId="26606"/>
          <ac:picMkLst>
            <pc:docMk/>
            <pc:sldMk cId="3739134128" sldId="530"/>
            <ac:picMk id="14" creationId="{AE113210-7872-481A-ADE6-3A05CCAF5EB2}"/>
          </ac:picMkLst>
        </pc:picChg>
        <pc:picChg chg="add">
          <ac:chgData name="MIchael VanHook" userId="fea916d0551ae359" providerId="LiveId" clId="{D4DC992F-CD2B-4256-9D79-26FD086106F4}" dt="2019-07-14T20:01:31.590" v="2847" actId="26606"/>
          <ac:picMkLst>
            <pc:docMk/>
            <pc:sldMk cId="3739134128" sldId="530"/>
            <ac:picMk id="23" creationId="{AE113210-7872-481A-ADE6-3A05CCAF5EB2}"/>
          </ac:picMkLst>
        </pc:picChg>
      </pc:sldChg>
      <pc:sldChg chg="addSp delSp modSp modAnim modNotesTx">
        <pc:chgData name="MIchael VanHook" userId="fea916d0551ae359" providerId="LiveId" clId="{D4DC992F-CD2B-4256-9D79-26FD086106F4}" dt="2019-07-17T20:18:26.832" v="7960" actId="20577"/>
        <pc:sldMkLst>
          <pc:docMk/>
          <pc:sldMk cId="687982893" sldId="531"/>
        </pc:sldMkLst>
        <pc:spChg chg="mod">
          <ac:chgData name="MIchael VanHook" userId="fea916d0551ae359" providerId="LiveId" clId="{D4DC992F-CD2B-4256-9D79-26FD086106F4}" dt="2019-07-15T21:22:33.084" v="4073" actId="20577"/>
          <ac:spMkLst>
            <pc:docMk/>
            <pc:sldMk cId="687982893" sldId="531"/>
            <ac:spMk id="2" creationId="{B2BE2823-59E6-4900-BE61-ABC120A9B896}"/>
          </ac:spMkLst>
        </pc:spChg>
        <pc:spChg chg="mod ord">
          <ac:chgData name="MIchael VanHook" userId="fea916d0551ae359" providerId="LiveId" clId="{D4DC992F-CD2B-4256-9D79-26FD086106F4}" dt="2019-07-16T02:11:24.990" v="4167" actId="20577"/>
          <ac:spMkLst>
            <pc:docMk/>
            <pc:sldMk cId="687982893" sldId="531"/>
            <ac:spMk id="3" creationId="{3EB6C8F1-2954-4750-ACBF-51D780EC49D8}"/>
          </ac:spMkLst>
        </pc:spChg>
        <pc:spChg chg="add del mod">
          <ac:chgData name="MIchael VanHook" userId="fea916d0551ae359" providerId="LiveId" clId="{D4DC992F-CD2B-4256-9D79-26FD086106F4}" dt="2019-07-14T20:36:40.894" v="2909" actId="931"/>
          <ac:spMkLst>
            <pc:docMk/>
            <pc:sldMk cId="687982893" sldId="531"/>
            <ac:spMk id="5" creationId="{1AAF2D18-4AE3-4846-83DD-CAA4787F4B70}"/>
          </ac:spMkLst>
        </pc:spChg>
        <pc:spChg chg="del">
          <ac:chgData name="MIchael VanHook" userId="fea916d0551ae359" providerId="LiveId" clId="{D4DC992F-CD2B-4256-9D79-26FD086106F4}" dt="2019-07-14T20:36:51.454" v="2912" actId="26606"/>
          <ac:spMkLst>
            <pc:docMk/>
            <pc:sldMk cId="687982893" sldId="531"/>
            <ac:spMk id="21" creationId="{F56F5174-31D9-4DBB-AAB7-A1FD7BDB1352}"/>
          </ac:spMkLst>
        </pc:spChg>
        <pc:spChg chg="del">
          <ac:chgData name="MIchael VanHook" userId="fea916d0551ae359" providerId="LiveId" clId="{D4DC992F-CD2B-4256-9D79-26FD086106F4}" dt="2019-07-14T20:36:51.454" v="2912" actId="26606"/>
          <ac:spMkLst>
            <pc:docMk/>
            <pc:sldMk cId="687982893" sldId="531"/>
            <ac:spMk id="25" creationId="{F9A95BEE-6BB1-4A28-A8E6-A34B2E42EF87}"/>
          </ac:spMkLst>
        </pc:spChg>
        <pc:spChg chg="add">
          <ac:chgData name="MIchael VanHook" userId="fea916d0551ae359" providerId="LiveId" clId="{D4DC992F-CD2B-4256-9D79-26FD086106F4}" dt="2019-07-14T20:36:51.454" v="2912" actId="26606"/>
          <ac:spMkLst>
            <pc:docMk/>
            <pc:sldMk cId="687982893" sldId="531"/>
            <ac:spMk id="30" creationId="{F56F5174-31D9-4DBB-AAB7-A1FD7BDB1352}"/>
          </ac:spMkLst>
        </pc:spChg>
        <pc:spChg chg="add">
          <ac:chgData name="MIchael VanHook" userId="fea916d0551ae359" providerId="LiveId" clId="{D4DC992F-CD2B-4256-9D79-26FD086106F4}" dt="2019-07-14T20:36:51.454" v="2912" actId="26606"/>
          <ac:spMkLst>
            <pc:docMk/>
            <pc:sldMk cId="687982893" sldId="531"/>
            <ac:spMk id="34" creationId="{F9A95BEE-6BB1-4A28-A8E6-A34B2E42EF87}"/>
          </ac:spMkLst>
        </pc:spChg>
        <pc:picChg chg="add mod">
          <ac:chgData name="MIchael VanHook" userId="fea916d0551ae359" providerId="LiveId" clId="{D4DC992F-CD2B-4256-9D79-26FD086106F4}" dt="2019-07-14T20:36:51.454" v="2912" actId="26606"/>
          <ac:picMkLst>
            <pc:docMk/>
            <pc:sldMk cId="687982893" sldId="531"/>
            <ac:picMk id="7" creationId="{BC1FF366-75B6-4088-A307-478F610EE4BE}"/>
          </ac:picMkLst>
        </pc:picChg>
        <pc:picChg chg="del">
          <ac:chgData name="MIchael VanHook" userId="fea916d0551ae359" providerId="LiveId" clId="{D4DC992F-CD2B-4256-9D79-26FD086106F4}" dt="2019-07-14T20:32:04.937" v="2908" actId="478"/>
          <ac:picMkLst>
            <pc:docMk/>
            <pc:sldMk cId="687982893" sldId="531"/>
            <ac:picMk id="8" creationId="{ED12865B-9ABD-40D7-A5AE-7BD19B6B6F7F}"/>
          </ac:picMkLst>
        </pc:picChg>
        <pc:picChg chg="del">
          <ac:chgData name="MIchael VanHook" userId="fea916d0551ae359" providerId="LiveId" clId="{D4DC992F-CD2B-4256-9D79-26FD086106F4}" dt="2019-07-14T20:36:51.454" v="2912" actId="26606"/>
          <ac:picMkLst>
            <pc:docMk/>
            <pc:sldMk cId="687982893" sldId="531"/>
            <ac:picMk id="23" creationId="{AE113210-7872-481A-ADE6-3A05CCAF5EB2}"/>
          </ac:picMkLst>
        </pc:picChg>
        <pc:picChg chg="add">
          <ac:chgData name="MIchael VanHook" userId="fea916d0551ae359" providerId="LiveId" clId="{D4DC992F-CD2B-4256-9D79-26FD086106F4}" dt="2019-07-14T20:36:51.454" v="2912" actId="26606"/>
          <ac:picMkLst>
            <pc:docMk/>
            <pc:sldMk cId="687982893" sldId="531"/>
            <ac:picMk id="32" creationId="{AE113210-7872-481A-ADE6-3A05CCAF5EB2}"/>
          </ac:picMkLst>
        </pc:picChg>
      </pc:sldChg>
      <pc:sldChg chg="modSp">
        <pc:chgData name="MIchael VanHook" userId="fea916d0551ae359" providerId="LiveId" clId="{D4DC992F-CD2B-4256-9D79-26FD086106F4}" dt="2019-07-16T11:05:18.215" v="4226" actId="20577"/>
        <pc:sldMkLst>
          <pc:docMk/>
          <pc:sldMk cId="4275409036" sldId="532"/>
        </pc:sldMkLst>
        <pc:spChg chg="mod">
          <ac:chgData name="MIchael VanHook" userId="fea916d0551ae359" providerId="LiveId" clId="{D4DC992F-CD2B-4256-9D79-26FD086106F4}" dt="2019-07-16T11:05:18.215" v="4226" actId="20577"/>
          <ac:spMkLst>
            <pc:docMk/>
            <pc:sldMk cId="4275409036" sldId="532"/>
            <ac:spMk id="2" creationId="{00000000-0000-0000-0000-000000000000}"/>
          </ac:spMkLst>
        </pc:spChg>
      </pc:sldChg>
      <pc:sldChg chg="addSp delSp modSp add mod modTransition setBg setClrOvrMap modNotesTx">
        <pc:chgData name="MIchael VanHook" userId="fea916d0551ae359" providerId="LiveId" clId="{D4DC992F-CD2B-4256-9D79-26FD086106F4}" dt="2019-07-17T20:31:04.914" v="8109" actId="12"/>
        <pc:sldMkLst>
          <pc:docMk/>
          <pc:sldMk cId="1091368252" sldId="533"/>
        </pc:sldMkLst>
        <pc:spChg chg="mod">
          <ac:chgData name="MIchael VanHook" userId="fea916d0551ae359" providerId="LiveId" clId="{D4DC992F-CD2B-4256-9D79-26FD086106F4}" dt="2019-07-15T17:12:20.618" v="3711" actId="207"/>
          <ac:spMkLst>
            <pc:docMk/>
            <pc:sldMk cId="1091368252" sldId="533"/>
            <ac:spMk id="2" creationId="{5F36046C-38B8-43C1-8336-4B6FD5041E8B}"/>
          </ac:spMkLst>
        </pc:spChg>
        <pc:spChg chg="del">
          <ac:chgData name="MIchael VanHook" userId="fea916d0551ae359" providerId="LiveId" clId="{D4DC992F-CD2B-4256-9D79-26FD086106F4}" dt="2019-07-14T21:23:19.554" v="3013" actId="931"/>
          <ac:spMkLst>
            <pc:docMk/>
            <pc:sldMk cId="1091368252" sldId="533"/>
            <ac:spMk id="3" creationId="{6E62D974-16C5-4C34-AFE9-0F7CBC4FB4CF}"/>
          </ac:spMkLst>
        </pc:spChg>
        <pc:spChg chg="mod ord">
          <ac:chgData name="MIchael VanHook" userId="fea916d0551ae359" providerId="LiveId" clId="{D4DC992F-CD2B-4256-9D79-26FD086106F4}" dt="2019-07-16T13:12:03.464" v="4330" actId="5793"/>
          <ac:spMkLst>
            <pc:docMk/>
            <pc:sldMk cId="1091368252" sldId="533"/>
            <ac:spMk id="4" creationId="{72E4578E-5C4D-4CAF-AF8C-CCA2FB3B8D89}"/>
          </ac:spMkLst>
        </pc:spChg>
        <pc:spChg chg="add del mod">
          <ac:chgData name="MIchael VanHook" userId="fea916d0551ae359" providerId="LiveId" clId="{D4DC992F-CD2B-4256-9D79-26FD086106F4}" dt="2019-07-15T16:44:39.415" v="3329" actId="478"/>
          <ac:spMkLst>
            <pc:docMk/>
            <pc:sldMk cId="1091368252" sldId="533"/>
            <ac:spMk id="8" creationId="{B4336732-649C-46D3-95A4-660628F2B163}"/>
          </ac:spMkLst>
        </pc:spChg>
        <pc:spChg chg="add del">
          <ac:chgData name="MIchael VanHook" userId="fea916d0551ae359" providerId="LiveId" clId="{D4DC992F-CD2B-4256-9D79-26FD086106F4}" dt="2019-07-15T16:44:51.970" v="3330" actId="26606"/>
          <ac:spMkLst>
            <pc:docMk/>
            <pc:sldMk cId="1091368252" sldId="533"/>
            <ac:spMk id="11" creationId="{1DB7C82F-AB7E-4F0C-B829-FA1B9C415180}"/>
          </ac:spMkLst>
        </pc:spChg>
        <pc:spChg chg="add del">
          <ac:chgData name="MIchael VanHook" userId="fea916d0551ae359" providerId="LiveId" clId="{D4DC992F-CD2B-4256-9D79-26FD086106F4}" dt="2019-07-15T16:54:23.189" v="3475" actId="26606"/>
          <ac:spMkLst>
            <pc:docMk/>
            <pc:sldMk cId="1091368252" sldId="533"/>
            <ac:spMk id="13" creationId="{4038CB10-1F5C-4D54-9DF7-12586DE5B007}"/>
          </ac:spMkLst>
        </pc:spChg>
        <pc:spChg chg="add del mod">
          <ac:chgData name="MIchael VanHook" userId="fea916d0551ae359" providerId="LiveId" clId="{D4DC992F-CD2B-4256-9D79-26FD086106F4}" dt="2019-07-15T16:54:12.370" v="3472" actId="931"/>
          <ac:spMkLst>
            <pc:docMk/>
            <pc:sldMk cId="1091368252" sldId="533"/>
            <ac:spMk id="14" creationId="{3122DCBA-D682-4FD8-B564-DD49654587E3}"/>
          </ac:spMkLst>
        </pc:spChg>
        <pc:spChg chg="add del">
          <ac:chgData name="MIchael VanHook" userId="fea916d0551ae359" providerId="LiveId" clId="{D4DC992F-CD2B-4256-9D79-26FD086106F4}" dt="2019-07-15T16:54:23.189" v="3475" actId="26606"/>
          <ac:spMkLst>
            <pc:docMk/>
            <pc:sldMk cId="1091368252" sldId="533"/>
            <ac:spMk id="18" creationId="{73ED6512-6858-4552-B699-9A97FE9A4EA2}"/>
          </ac:spMkLst>
        </pc:spChg>
        <pc:spChg chg="add">
          <ac:chgData name="MIchael VanHook" userId="fea916d0551ae359" providerId="LiveId" clId="{D4DC992F-CD2B-4256-9D79-26FD086106F4}" dt="2019-07-15T16:54:23.189" v="3475" actId="26606"/>
          <ac:spMkLst>
            <pc:docMk/>
            <pc:sldMk cId="1091368252" sldId="533"/>
            <ac:spMk id="23" creationId="{4038CB10-1F5C-4D54-9DF7-12586DE5B007}"/>
          </ac:spMkLst>
        </pc:spChg>
        <pc:spChg chg="add">
          <ac:chgData name="MIchael VanHook" userId="fea916d0551ae359" providerId="LiveId" clId="{D4DC992F-CD2B-4256-9D79-26FD086106F4}" dt="2019-07-15T16:54:23.189" v="3475" actId="26606"/>
          <ac:spMkLst>
            <pc:docMk/>
            <pc:sldMk cId="1091368252" sldId="533"/>
            <ac:spMk id="25" creationId="{73ED6512-6858-4552-B699-9A97FE9A4EA2}"/>
          </ac:spMkLst>
        </pc:spChg>
        <pc:picChg chg="add del mod ord">
          <ac:chgData name="MIchael VanHook" userId="fea916d0551ae359" providerId="LiveId" clId="{D4DC992F-CD2B-4256-9D79-26FD086106F4}" dt="2019-07-15T16:54:06.276" v="3471" actId="478"/>
          <ac:picMkLst>
            <pc:docMk/>
            <pc:sldMk cId="1091368252" sldId="533"/>
            <ac:picMk id="6" creationId="{37D1579C-5602-4284-8F17-6FF75F0C2839}"/>
          </ac:picMkLst>
        </pc:picChg>
        <pc:picChg chg="add del mod">
          <ac:chgData name="MIchael VanHook" userId="fea916d0551ae359" providerId="LiveId" clId="{D4DC992F-CD2B-4256-9D79-26FD086106F4}" dt="2019-07-15T16:44:38.557" v="3328" actId="931"/>
          <ac:picMkLst>
            <pc:docMk/>
            <pc:sldMk cId="1091368252" sldId="533"/>
            <ac:picMk id="10" creationId="{C310F7A0-7814-46DA-AEB6-14C4F8402C9E}"/>
          </ac:picMkLst>
        </pc:picChg>
        <pc:picChg chg="add mod modCrop">
          <ac:chgData name="MIchael VanHook" userId="fea916d0551ae359" providerId="LiveId" clId="{D4DC992F-CD2B-4256-9D79-26FD086106F4}" dt="2019-07-15T16:55:30.857" v="3486" actId="14100"/>
          <ac:picMkLst>
            <pc:docMk/>
            <pc:sldMk cId="1091368252" sldId="533"/>
            <ac:picMk id="17" creationId="{90D8E748-EC03-4D6F-AF62-C9A8E1803282}"/>
          </ac:picMkLst>
        </pc:picChg>
        <pc:cxnChg chg="add del">
          <ac:chgData name="MIchael VanHook" userId="fea916d0551ae359" providerId="LiveId" clId="{D4DC992F-CD2B-4256-9D79-26FD086106F4}" dt="2019-07-15T16:44:37.519" v="3326" actId="26606"/>
          <ac:cxnSpMkLst>
            <pc:docMk/>
            <pc:sldMk cId="1091368252" sldId="533"/>
            <ac:cxnSpMk id="16" creationId="{E4A809D5-3600-46D4-A466-67F2349A54FB}"/>
          </ac:cxnSpMkLst>
        </pc:cxnChg>
      </pc:sldChg>
      <pc:sldChg chg="addSp delSp modSp add mod ord setBg modAnim modNotesTx">
        <pc:chgData name="MIchael VanHook" userId="fea916d0551ae359" providerId="LiveId" clId="{D4DC992F-CD2B-4256-9D79-26FD086106F4}" dt="2019-07-17T20:36:26.141" v="8191" actId="12"/>
        <pc:sldMkLst>
          <pc:docMk/>
          <pc:sldMk cId="1287207286" sldId="534"/>
        </pc:sldMkLst>
        <pc:spChg chg="mod">
          <ac:chgData name="MIchael VanHook" userId="fea916d0551ae359" providerId="LiveId" clId="{D4DC992F-CD2B-4256-9D79-26FD086106F4}" dt="2019-07-16T19:20:43.510" v="4649" actId="20577"/>
          <ac:spMkLst>
            <pc:docMk/>
            <pc:sldMk cId="1287207286" sldId="534"/>
            <ac:spMk id="2" creationId="{84E5FD18-890C-4489-B839-9BAC52BA3153}"/>
          </ac:spMkLst>
        </pc:spChg>
        <pc:spChg chg="del">
          <ac:chgData name="MIchael VanHook" userId="fea916d0551ae359" providerId="LiveId" clId="{D4DC992F-CD2B-4256-9D79-26FD086106F4}" dt="2019-07-14T21:29:23.359" v="3163" actId="931"/>
          <ac:spMkLst>
            <pc:docMk/>
            <pc:sldMk cId="1287207286" sldId="534"/>
            <ac:spMk id="3" creationId="{CDB4CE2F-85CE-4BBC-86CC-39F474B96842}"/>
          </ac:spMkLst>
        </pc:spChg>
        <pc:spChg chg="mod">
          <ac:chgData name="MIchael VanHook" userId="fea916d0551ae359" providerId="LiveId" clId="{D4DC992F-CD2B-4256-9D79-26FD086106F4}" dt="2019-07-17T01:38:11.875" v="4722" actId="20577"/>
          <ac:spMkLst>
            <pc:docMk/>
            <pc:sldMk cId="1287207286" sldId="534"/>
            <ac:spMk id="4" creationId="{975E295C-0E12-4199-AE21-278498FB3B0E}"/>
          </ac:spMkLst>
        </pc:spChg>
        <pc:spChg chg="add">
          <ac:chgData name="MIchael VanHook" userId="fea916d0551ae359" providerId="LiveId" clId="{D4DC992F-CD2B-4256-9D79-26FD086106F4}" dt="2019-07-15T17:31:18.234" v="3883" actId="26606"/>
          <ac:spMkLst>
            <pc:docMk/>
            <pc:sldMk cId="1287207286" sldId="534"/>
            <ac:spMk id="11" creationId="{4038CB10-1F5C-4D54-9DF7-12586DE5B007}"/>
          </ac:spMkLst>
        </pc:spChg>
        <pc:spChg chg="add">
          <ac:chgData name="MIchael VanHook" userId="fea916d0551ae359" providerId="LiveId" clId="{D4DC992F-CD2B-4256-9D79-26FD086106F4}" dt="2019-07-15T17:31:18.234" v="3883" actId="26606"/>
          <ac:spMkLst>
            <pc:docMk/>
            <pc:sldMk cId="1287207286" sldId="534"/>
            <ac:spMk id="13" creationId="{73ED6512-6858-4552-B699-9A97FE9A4EA2}"/>
          </ac:spMkLst>
        </pc:spChg>
        <pc:picChg chg="add mod">
          <ac:chgData name="MIchael VanHook" userId="fea916d0551ae359" providerId="LiveId" clId="{D4DC992F-CD2B-4256-9D79-26FD086106F4}" dt="2019-07-15T17:31:18.234" v="3883" actId="26606"/>
          <ac:picMkLst>
            <pc:docMk/>
            <pc:sldMk cId="1287207286" sldId="534"/>
            <ac:picMk id="6" creationId="{C14482CB-74D3-4E88-9743-2FDECAFD01E2}"/>
          </ac:picMkLst>
        </pc:picChg>
      </pc:sldChg>
      <pc:sldChg chg="addSp delSp modSp add mod modTransition setBg modNotesTx">
        <pc:chgData name="MIchael VanHook" userId="fea916d0551ae359" providerId="LiveId" clId="{D4DC992F-CD2B-4256-9D79-26FD086106F4}" dt="2019-07-17T20:42:00.014" v="8244" actId="20577"/>
        <pc:sldMkLst>
          <pc:docMk/>
          <pc:sldMk cId="4017836823" sldId="537"/>
        </pc:sldMkLst>
        <pc:spChg chg="mod">
          <ac:chgData name="MIchael VanHook" userId="fea916d0551ae359" providerId="LiveId" clId="{D4DC992F-CD2B-4256-9D79-26FD086106F4}" dt="2019-07-17T11:23:38.426" v="5080" actId="27636"/>
          <ac:spMkLst>
            <pc:docMk/>
            <pc:sldMk cId="4017836823" sldId="537"/>
            <ac:spMk id="2" creationId="{30AE3854-3576-4EE6-8770-0444CE9BC4C1}"/>
          </ac:spMkLst>
        </pc:spChg>
        <pc:spChg chg="del">
          <ac:chgData name="MIchael VanHook" userId="fea916d0551ae359" providerId="LiveId" clId="{D4DC992F-CD2B-4256-9D79-26FD086106F4}" dt="2019-07-17T11:21:56.716" v="5049" actId="931"/>
          <ac:spMkLst>
            <pc:docMk/>
            <pc:sldMk cId="4017836823" sldId="537"/>
            <ac:spMk id="3" creationId="{96F65D08-2EAB-457D-8433-27F0BA9A1ED1}"/>
          </ac:spMkLst>
        </pc:spChg>
        <pc:spChg chg="mod">
          <ac:chgData name="MIchael VanHook" userId="fea916d0551ae359" providerId="LiveId" clId="{D4DC992F-CD2B-4256-9D79-26FD086106F4}" dt="2019-07-17T11:31:00.215" v="5117" actId="20577"/>
          <ac:spMkLst>
            <pc:docMk/>
            <pc:sldMk cId="4017836823" sldId="537"/>
            <ac:spMk id="4" creationId="{7E2F20B0-4F1F-40F4-A114-A5DBC004C2B9}"/>
          </ac:spMkLst>
        </pc:spChg>
        <pc:spChg chg="add">
          <ac:chgData name="MIchael VanHook" userId="fea916d0551ae359" providerId="LiveId" clId="{D4DC992F-CD2B-4256-9D79-26FD086106F4}" dt="2019-07-17T11:22:57.072" v="5072" actId="26606"/>
          <ac:spMkLst>
            <pc:docMk/>
            <pc:sldMk cId="4017836823" sldId="537"/>
            <ac:spMk id="11" creationId="{4038CB10-1F5C-4D54-9DF7-12586DE5B007}"/>
          </ac:spMkLst>
        </pc:spChg>
        <pc:spChg chg="add">
          <ac:chgData name="MIchael VanHook" userId="fea916d0551ae359" providerId="LiveId" clId="{D4DC992F-CD2B-4256-9D79-26FD086106F4}" dt="2019-07-17T11:22:57.072" v="5072" actId="26606"/>
          <ac:spMkLst>
            <pc:docMk/>
            <pc:sldMk cId="4017836823" sldId="537"/>
            <ac:spMk id="13" creationId="{73ED6512-6858-4552-B699-9A97FE9A4EA2}"/>
          </ac:spMkLst>
        </pc:spChg>
        <pc:picChg chg="add mod">
          <ac:chgData name="MIchael VanHook" userId="fea916d0551ae359" providerId="LiveId" clId="{D4DC992F-CD2B-4256-9D79-26FD086106F4}" dt="2019-07-17T11:22:57.072" v="5072" actId="26606"/>
          <ac:picMkLst>
            <pc:docMk/>
            <pc:sldMk cId="4017836823" sldId="537"/>
            <ac:picMk id="6" creationId="{6796D9BC-930A-4205-BF2A-5E8A60DEB54E}"/>
          </ac:picMkLst>
        </pc:picChg>
      </pc:sldChg>
      <pc:sldChg chg="addSp delSp modSp add mod ord setBg">
        <pc:chgData name="MIchael VanHook" userId="fea916d0551ae359" providerId="LiveId" clId="{D4DC992F-CD2B-4256-9D79-26FD086106F4}" dt="2019-07-17T01:53:33.773" v="4749" actId="5793"/>
        <pc:sldMkLst>
          <pc:docMk/>
          <pc:sldMk cId="3880140897" sldId="543"/>
        </pc:sldMkLst>
        <pc:spChg chg="mod">
          <ac:chgData name="MIchael VanHook" userId="fea916d0551ae359" providerId="LiveId" clId="{D4DC992F-CD2B-4256-9D79-26FD086106F4}" dt="2019-07-16T11:16:30.296" v="4315" actId="20577"/>
          <ac:spMkLst>
            <pc:docMk/>
            <pc:sldMk cId="3880140897" sldId="543"/>
            <ac:spMk id="2" creationId="{7F18DBF4-7918-4A4C-B184-17ABE663B491}"/>
          </ac:spMkLst>
        </pc:spChg>
        <pc:spChg chg="del">
          <ac:chgData name="MIchael VanHook" userId="fea916d0551ae359" providerId="LiveId" clId="{D4DC992F-CD2B-4256-9D79-26FD086106F4}" dt="2019-07-15T16:51:34.708" v="3456" actId="931"/>
          <ac:spMkLst>
            <pc:docMk/>
            <pc:sldMk cId="3880140897" sldId="543"/>
            <ac:spMk id="3" creationId="{19534CCD-A7E6-4BAD-9512-BE5CFCB623E1}"/>
          </ac:spMkLst>
        </pc:spChg>
        <pc:spChg chg="mod ord">
          <ac:chgData name="MIchael VanHook" userId="fea916d0551ae359" providerId="LiveId" clId="{D4DC992F-CD2B-4256-9D79-26FD086106F4}" dt="2019-07-17T01:53:33.773" v="4749" actId="5793"/>
          <ac:spMkLst>
            <pc:docMk/>
            <pc:sldMk cId="3880140897" sldId="543"/>
            <ac:spMk id="4" creationId="{FC85C671-5182-4EB6-9D47-E86DA11E49A4}"/>
          </ac:spMkLst>
        </pc:spChg>
        <pc:spChg chg="add del mod">
          <ac:chgData name="MIchael VanHook" userId="fea916d0551ae359" providerId="LiveId" clId="{D4DC992F-CD2B-4256-9D79-26FD086106F4}" dt="2019-07-15T16:57:28.747" v="3495" actId="931"/>
          <ac:spMkLst>
            <pc:docMk/>
            <pc:sldMk cId="3880140897" sldId="543"/>
            <ac:spMk id="8" creationId="{024E5FFB-3E52-41CC-9CFF-87F7BDC7DD07}"/>
          </ac:spMkLst>
        </pc:spChg>
        <pc:spChg chg="add del mod">
          <ac:chgData name="MIchael VanHook" userId="fea916d0551ae359" providerId="LiveId" clId="{D4DC992F-CD2B-4256-9D79-26FD086106F4}" dt="2019-07-15T17:16:48.896" v="3751" actId="931"/>
          <ac:spMkLst>
            <pc:docMk/>
            <pc:sldMk cId="3880140897" sldId="543"/>
            <ac:spMk id="12" creationId="{6B03ED64-C999-4F25-9212-03CD6D038A84}"/>
          </ac:spMkLst>
        </pc:spChg>
        <pc:spChg chg="add">
          <ac:chgData name="MIchael VanHook" userId="fea916d0551ae359" providerId="LiveId" clId="{D4DC992F-CD2B-4256-9D79-26FD086106F4}" dt="2019-07-15T16:58:42.128" v="3503" actId="26606"/>
          <ac:spMkLst>
            <pc:docMk/>
            <pc:sldMk cId="3880140897" sldId="543"/>
            <ac:spMk id="15" creationId="{4038CB10-1F5C-4D54-9DF7-12586DE5B007}"/>
          </ac:spMkLst>
        </pc:spChg>
        <pc:spChg chg="add">
          <ac:chgData name="MIchael VanHook" userId="fea916d0551ae359" providerId="LiveId" clId="{D4DC992F-CD2B-4256-9D79-26FD086106F4}" dt="2019-07-15T16:58:42.128" v="3503" actId="26606"/>
          <ac:spMkLst>
            <pc:docMk/>
            <pc:sldMk cId="3880140897" sldId="543"/>
            <ac:spMk id="17" creationId="{73ED6512-6858-4552-B699-9A97FE9A4EA2}"/>
          </ac:spMkLst>
        </pc:spChg>
        <pc:picChg chg="add del mod">
          <ac:chgData name="MIchael VanHook" userId="fea916d0551ae359" providerId="LiveId" clId="{D4DC992F-CD2B-4256-9D79-26FD086106F4}" dt="2019-07-15T16:56:24.334" v="3494" actId="478"/>
          <ac:picMkLst>
            <pc:docMk/>
            <pc:sldMk cId="3880140897" sldId="543"/>
            <ac:picMk id="6" creationId="{67234590-D8FF-4587-8756-F9124C63EFD7}"/>
          </ac:picMkLst>
        </pc:picChg>
        <pc:picChg chg="add del mod">
          <ac:chgData name="MIchael VanHook" userId="fea916d0551ae359" providerId="LiveId" clId="{D4DC992F-CD2B-4256-9D79-26FD086106F4}" dt="2019-07-15T17:16:21.382" v="3750" actId="478"/>
          <ac:picMkLst>
            <pc:docMk/>
            <pc:sldMk cId="3880140897" sldId="543"/>
            <ac:picMk id="10" creationId="{CD229376-CF74-433A-A74F-7E5CE491519A}"/>
          </ac:picMkLst>
        </pc:picChg>
        <pc:picChg chg="add mod">
          <ac:chgData name="MIchael VanHook" userId="fea916d0551ae359" providerId="LiveId" clId="{D4DC992F-CD2B-4256-9D79-26FD086106F4}" dt="2019-07-15T17:17:34.906" v="3757"/>
          <ac:picMkLst>
            <pc:docMk/>
            <pc:sldMk cId="3880140897" sldId="543"/>
            <ac:picMk id="14" creationId="{CDADDDCA-01FF-4936-B9EC-9F4DB6E2478C}"/>
          </ac:picMkLst>
        </pc:picChg>
      </pc:sldChg>
      <pc:sldChg chg="addSp delSp modSp add mod modTransition setBg">
        <pc:chgData name="MIchael VanHook" userId="fea916d0551ae359" providerId="LiveId" clId="{D4DC992F-CD2B-4256-9D79-26FD086106F4}" dt="2019-07-15T17:22:36.701" v="3820"/>
        <pc:sldMkLst>
          <pc:docMk/>
          <pc:sldMk cId="3937086698" sldId="544"/>
        </pc:sldMkLst>
        <pc:spChg chg="mod">
          <ac:chgData name="MIchael VanHook" userId="fea916d0551ae359" providerId="LiveId" clId="{D4DC992F-CD2B-4256-9D79-26FD086106F4}" dt="2019-07-15T17:13:04.222" v="3716" actId="20577"/>
          <ac:spMkLst>
            <pc:docMk/>
            <pc:sldMk cId="3937086698" sldId="544"/>
            <ac:spMk id="2" creationId="{46325744-9555-40BA-BD10-D78F2BED79CE}"/>
          </ac:spMkLst>
        </pc:spChg>
        <pc:spChg chg="add del">
          <ac:chgData name="MIchael VanHook" userId="fea916d0551ae359" providerId="LiveId" clId="{D4DC992F-CD2B-4256-9D79-26FD086106F4}" dt="2019-07-15T17:05:04.509" v="3554" actId="931"/>
          <ac:spMkLst>
            <pc:docMk/>
            <pc:sldMk cId="3937086698" sldId="544"/>
            <ac:spMk id="3" creationId="{1294FF89-0480-4FF6-931E-E9C102CBC4CB}"/>
          </ac:spMkLst>
        </pc:spChg>
        <pc:spChg chg="mod ord">
          <ac:chgData name="MIchael VanHook" userId="fea916d0551ae359" providerId="LiveId" clId="{D4DC992F-CD2B-4256-9D79-26FD086106F4}" dt="2019-07-15T17:12:01.394" v="3709" actId="207"/>
          <ac:spMkLst>
            <pc:docMk/>
            <pc:sldMk cId="3937086698" sldId="544"/>
            <ac:spMk id="4" creationId="{4E6409C3-18C4-408D-AF94-920C2055AF11}"/>
          </ac:spMkLst>
        </pc:spChg>
        <pc:spChg chg="add del mod">
          <ac:chgData name="MIchael VanHook" userId="fea916d0551ae359" providerId="LiveId" clId="{D4DC992F-CD2B-4256-9D79-26FD086106F4}" dt="2019-07-15T17:06:49.022" v="3603" actId="931"/>
          <ac:spMkLst>
            <pc:docMk/>
            <pc:sldMk cId="3937086698" sldId="544"/>
            <ac:spMk id="10" creationId="{00E9D2D0-6EEB-4C2E-9D3D-574837116A2B}"/>
          </ac:spMkLst>
        </pc:spChg>
        <pc:spChg chg="add del mod">
          <ac:chgData name="MIchael VanHook" userId="fea916d0551ae359" providerId="LiveId" clId="{D4DC992F-CD2B-4256-9D79-26FD086106F4}" dt="2019-07-15T17:21:25.926" v="3810" actId="931"/>
          <ac:spMkLst>
            <pc:docMk/>
            <pc:sldMk cId="3937086698" sldId="544"/>
            <ac:spMk id="18" creationId="{5517A2BE-3209-4EE9-9E0E-9355D2AD3C05}"/>
          </ac:spMkLst>
        </pc:spChg>
        <pc:spChg chg="add">
          <ac:chgData name="MIchael VanHook" userId="fea916d0551ae359" providerId="LiveId" clId="{D4DC992F-CD2B-4256-9D79-26FD086106F4}" dt="2019-07-15T17:06:52.365" v="3606" actId="26606"/>
          <ac:spMkLst>
            <pc:docMk/>
            <pc:sldMk cId="3937086698" sldId="544"/>
            <ac:spMk id="21" creationId="{4038CB10-1F5C-4D54-9DF7-12586DE5B007}"/>
          </ac:spMkLst>
        </pc:spChg>
        <pc:spChg chg="add">
          <ac:chgData name="MIchael VanHook" userId="fea916d0551ae359" providerId="LiveId" clId="{D4DC992F-CD2B-4256-9D79-26FD086106F4}" dt="2019-07-15T17:06:52.365" v="3606" actId="26606"/>
          <ac:spMkLst>
            <pc:docMk/>
            <pc:sldMk cId="3937086698" sldId="544"/>
            <ac:spMk id="23" creationId="{73ED6512-6858-4552-B699-9A97FE9A4EA2}"/>
          </ac:spMkLst>
        </pc:spChg>
        <pc:picChg chg="add del mod">
          <ac:chgData name="MIchael VanHook" userId="fea916d0551ae359" providerId="LiveId" clId="{D4DC992F-CD2B-4256-9D79-26FD086106F4}" dt="2019-07-15T17:01:44.235" v="3553" actId="931"/>
          <ac:picMkLst>
            <pc:docMk/>
            <pc:sldMk cId="3937086698" sldId="544"/>
            <ac:picMk id="6" creationId="{7DC0E34C-CDB6-4D4A-AEDE-53CE8FBE9EFA}"/>
          </ac:picMkLst>
        </pc:picChg>
        <pc:picChg chg="add del mod">
          <ac:chgData name="MIchael VanHook" userId="fea916d0551ae359" providerId="LiveId" clId="{D4DC992F-CD2B-4256-9D79-26FD086106F4}" dt="2019-07-15T17:05:53.492" v="3592" actId="478"/>
          <ac:picMkLst>
            <pc:docMk/>
            <pc:sldMk cId="3937086698" sldId="544"/>
            <ac:picMk id="8" creationId="{5458CD0A-A400-4039-AAF3-6CAFA8DBCF0A}"/>
          </ac:picMkLst>
        </pc:picChg>
        <pc:picChg chg="add del mod">
          <ac:chgData name="MIchael VanHook" userId="fea916d0551ae359" providerId="LiveId" clId="{D4DC992F-CD2B-4256-9D79-26FD086106F4}" dt="2019-07-15T17:06:22.550" v="3597" actId="931"/>
          <ac:picMkLst>
            <pc:docMk/>
            <pc:sldMk cId="3937086698" sldId="544"/>
            <ac:picMk id="12" creationId="{7BF2DB92-9DAC-435E-B2CD-2E65A8FA6A7E}"/>
          </ac:picMkLst>
        </pc:picChg>
        <pc:picChg chg="add del mod">
          <ac:chgData name="MIchael VanHook" userId="fea916d0551ae359" providerId="LiveId" clId="{D4DC992F-CD2B-4256-9D79-26FD086106F4}" dt="2019-07-15T17:06:35.755" v="3602" actId="931"/>
          <ac:picMkLst>
            <pc:docMk/>
            <pc:sldMk cId="3937086698" sldId="544"/>
            <ac:picMk id="14" creationId="{A72FFF01-C5D5-4078-A9E4-D4D4FF5EBF81}"/>
          </ac:picMkLst>
        </pc:picChg>
        <pc:picChg chg="add del mod modCrop">
          <ac:chgData name="MIchael VanHook" userId="fea916d0551ae359" providerId="LiveId" clId="{D4DC992F-CD2B-4256-9D79-26FD086106F4}" dt="2019-07-15T17:21:12.067" v="3809" actId="478"/>
          <ac:picMkLst>
            <pc:docMk/>
            <pc:sldMk cId="3937086698" sldId="544"/>
            <ac:picMk id="16" creationId="{3BA2E4A1-32EB-404F-BBFA-98FB9BE22168}"/>
          </ac:picMkLst>
        </pc:picChg>
        <pc:picChg chg="add mod">
          <ac:chgData name="MIchael VanHook" userId="fea916d0551ae359" providerId="LiveId" clId="{D4DC992F-CD2B-4256-9D79-26FD086106F4}" dt="2019-07-15T17:21:56.027" v="3818" actId="1076"/>
          <ac:picMkLst>
            <pc:docMk/>
            <pc:sldMk cId="3937086698" sldId="544"/>
            <ac:picMk id="20" creationId="{111A5A68-8770-4DE3-8017-BD8C58BAD44F}"/>
          </ac:picMkLst>
        </pc:picChg>
      </pc:sldChg>
      <pc:sldChg chg="addSp delSp modSp add mod ord modTransition setBg">
        <pc:chgData name="MIchael VanHook" userId="fea916d0551ae359" providerId="LiveId" clId="{D4DC992F-CD2B-4256-9D79-26FD086106F4}" dt="2019-07-16T21:22:39.672" v="4668" actId="14"/>
        <pc:sldMkLst>
          <pc:docMk/>
          <pc:sldMk cId="2734801840" sldId="545"/>
        </pc:sldMkLst>
        <pc:spChg chg="mod">
          <ac:chgData name="MIchael VanHook" userId="fea916d0551ae359" providerId="LiveId" clId="{D4DC992F-CD2B-4256-9D79-26FD086106F4}" dt="2019-07-16T19:16:36.591" v="4635" actId="20577"/>
          <ac:spMkLst>
            <pc:docMk/>
            <pc:sldMk cId="2734801840" sldId="545"/>
            <ac:spMk id="2" creationId="{A0B13076-7B17-4E8C-982A-9FEFB991BAC3}"/>
          </ac:spMkLst>
        </pc:spChg>
        <pc:spChg chg="del">
          <ac:chgData name="MIchael VanHook" userId="fea916d0551ae359" providerId="LiveId" clId="{D4DC992F-CD2B-4256-9D79-26FD086106F4}" dt="2019-07-15T17:10:14.483" v="3655" actId="931"/>
          <ac:spMkLst>
            <pc:docMk/>
            <pc:sldMk cId="2734801840" sldId="545"/>
            <ac:spMk id="3" creationId="{1DB58C14-BD81-4CD3-9DDE-392C9FA85273}"/>
          </ac:spMkLst>
        </pc:spChg>
        <pc:spChg chg="mod">
          <ac:chgData name="MIchael VanHook" userId="fea916d0551ae359" providerId="LiveId" clId="{D4DC992F-CD2B-4256-9D79-26FD086106F4}" dt="2019-07-16T21:22:39.672" v="4668" actId="14"/>
          <ac:spMkLst>
            <pc:docMk/>
            <pc:sldMk cId="2734801840" sldId="545"/>
            <ac:spMk id="4" creationId="{22EC7B2C-E13D-4EF8-86BF-47D4E241915E}"/>
          </ac:spMkLst>
        </pc:spChg>
        <pc:spChg chg="add del mod">
          <ac:chgData name="MIchael VanHook" userId="fea916d0551ae359" providerId="LiveId" clId="{D4DC992F-CD2B-4256-9D79-26FD086106F4}" dt="2019-07-15T17:14:49.265" v="3719" actId="931"/>
          <ac:spMkLst>
            <pc:docMk/>
            <pc:sldMk cId="2734801840" sldId="545"/>
            <ac:spMk id="8" creationId="{FD8A6CF8-1EF0-4436-A76C-FE6945E0774C}"/>
          </ac:spMkLst>
        </pc:spChg>
        <pc:spChg chg="add">
          <ac:chgData name="MIchael VanHook" userId="fea916d0551ae359" providerId="LiveId" clId="{D4DC992F-CD2B-4256-9D79-26FD086106F4}" dt="2019-07-15T17:10:50.610" v="3692" actId="26606"/>
          <ac:spMkLst>
            <pc:docMk/>
            <pc:sldMk cId="2734801840" sldId="545"/>
            <ac:spMk id="11" creationId="{4038CB10-1F5C-4D54-9DF7-12586DE5B007}"/>
          </ac:spMkLst>
        </pc:spChg>
        <pc:spChg chg="add">
          <ac:chgData name="MIchael VanHook" userId="fea916d0551ae359" providerId="LiveId" clId="{D4DC992F-CD2B-4256-9D79-26FD086106F4}" dt="2019-07-15T17:10:50.610" v="3692" actId="26606"/>
          <ac:spMkLst>
            <pc:docMk/>
            <pc:sldMk cId="2734801840" sldId="545"/>
            <ac:spMk id="13" creationId="{73ED6512-6858-4552-B699-9A97FE9A4EA2}"/>
          </ac:spMkLst>
        </pc:spChg>
        <pc:picChg chg="add del mod">
          <ac:chgData name="MIchael VanHook" userId="fea916d0551ae359" providerId="LiveId" clId="{D4DC992F-CD2B-4256-9D79-26FD086106F4}" dt="2019-07-15T17:14:26.705" v="3718" actId="478"/>
          <ac:picMkLst>
            <pc:docMk/>
            <pc:sldMk cId="2734801840" sldId="545"/>
            <ac:picMk id="6" creationId="{E338077F-20A5-48EB-8748-5FBD02C8F27B}"/>
          </ac:picMkLst>
        </pc:picChg>
        <pc:picChg chg="add mod">
          <ac:chgData name="MIchael VanHook" userId="fea916d0551ae359" providerId="LiveId" clId="{D4DC992F-CD2B-4256-9D79-26FD086106F4}" dt="2019-07-15T17:15:08.087" v="3722" actId="14100"/>
          <ac:picMkLst>
            <pc:docMk/>
            <pc:sldMk cId="2734801840" sldId="545"/>
            <ac:picMk id="10" creationId="{67BA6C1B-B0B3-4192-B09B-5A3BA28EA060}"/>
          </ac:picMkLst>
        </pc:picChg>
      </pc:sldChg>
      <pc:sldChg chg="addSp delSp modSp add mod modTransition setBg">
        <pc:chgData name="MIchael VanHook" userId="fea916d0551ae359" providerId="LiveId" clId="{D4DC992F-CD2B-4256-9D79-26FD086106F4}" dt="2019-07-16T21:16:14.139" v="4651" actId="5793"/>
        <pc:sldMkLst>
          <pc:docMk/>
          <pc:sldMk cId="155680005" sldId="546"/>
        </pc:sldMkLst>
        <pc:spChg chg="mod">
          <ac:chgData name="MIchael VanHook" userId="fea916d0551ae359" providerId="LiveId" clId="{D4DC992F-CD2B-4256-9D79-26FD086106F4}" dt="2019-07-16T11:10:19.163" v="4265" actId="20577"/>
          <ac:spMkLst>
            <pc:docMk/>
            <pc:sldMk cId="155680005" sldId="546"/>
            <ac:spMk id="2" creationId="{5CACC988-3758-4173-ADBC-9D08DEA27670}"/>
          </ac:spMkLst>
        </pc:spChg>
        <pc:spChg chg="del">
          <ac:chgData name="MIchael VanHook" userId="fea916d0551ae359" providerId="LiveId" clId="{D4DC992F-CD2B-4256-9D79-26FD086106F4}" dt="2019-07-15T17:18:29.477" v="3758" actId="931"/>
          <ac:spMkLst>
            <pc:docMk/>
            <pc:sldMk cId="155680005" sldId="546"/>
            <ac:spMk id="3" creationId="{907839A1-5540-45CD-B562-220CDA2D0739}"/>
          </ac:spMkLst>
        </pc:spChg>
        <pc:spChg chg="mod">
          <ac:chgData name="MIchael VanHook" userId="fea916d0551ae359" providerId="LiveId" clId="{D4DC992F-CD2B-4256-9D79-26FD086106F4}" dt="2019-07-16T21:16:14.139" v="4651" actId="5793"/>
          <ac:spMkLst>
            <pc:docMk/>
            <pc:sldMk cId="155680005" sldId="546"/>
            <ac:spMk id="4" creationId="{4297A1C6-3C46-43AD-ADD2-EA30CEB30C9E}"/>
          </ac:spMkLst>
        </pc:spChg>
        <pc:spChg chg="add">
          <ac:chgData name="MIchael VanHook" userId="fea916d0551ae359" providerId="LiveId" clId="{D4DC992F-CD2B-4256-9D79-26FD086106F4}" dt="2019-07-15T17:19:07.713" v="3792" actId="26606"/>
          <ac:spMkLst>
            <pc:docMk/>
            <pc:sldMk cId="155680005" sldId="546"/>
            <ac:spMk id="11" creationId="{4038CB10-1F5C-4D54-9DF7-12586DE5B007}"/>
          </ac:spMkLst>
        </pc:spChg>
        <pc:spChg chg="add">
          <ac:chgData name="MIchael VanHook" userId="fea916d0551ae359" providerId="LiveId" clId="{D4DC992F-CD2B-4256-9D79-26FD086106F4}" dt="2019-07-15T17:19:07.713" v="3792" actId="26606"/>
          <ac:spMkLst>
            <pc:docMk/>
            <pc:sldMk cId="155680005" sldId="546"/>
            <ac:spMk id="13" creationId="{73ED6512-6858-4552-B699-9A97FE9A4EA2}"/>
          </ac:spMkLst>
        </pc:spChg>
        <pc:picChg chg="add mod">
          <ac:chgData name="MIchael VanHook" userId="fea916d0551ae359" providerId="LiveId" clId="{D4DC992F-CD2B-4256-9D79-26FD086106F4}" dt="2019-07-15T17:19:07.713" v="3792" actId="26606"/>
          <ac:picMkLst>
            <pc:docMk/>
            <pc:sldMk cId="155680005" sldId="546"/>
            <ac:picMk id="6" creationId="{269E6D51-ACF3-4C35-9CE9-C08492A2BDE4}"/>
          </ac:picMkLst>
        </pc:picChg>
      </pc:sldChg>
      <pc:sldChg chg="addSp delSp modSp modNotesTx">
        <pc:chgData name="MIchael VanHook" userId="fea916d0551ae359" providerId="LiveId" clId="{D4DC992F-CD2B-4256-9D79-26FD086106F4}" dt="2019-07-17T20:39:24.875" v="8226" actId="20577"/>
        <pc:sldMkLst>
          <pc:docMk/>
          <pc:sldMk cId="1681237238" sldId="547"/>
        </pc:sldMkLst>
        <pc:spChg chg="mod">
          <ac:chgData name="MIchael VanHook" userId="fea916d0551ae359" providerId="LiveId" clId="{D4DC992F-CD2B-4256-9D79-26FD086106F4}" dt="2019-07-16T11:13:34.639" v="4301" actId="20577"/>
          <ac:spMkLst>
            <pc:docMk/>
            <pc:sldMk cId="1681237238" sldId="547"/>
            <ac:spMk id="2" creationId="{84E5FD18-890C-4489-B839-9BAC52BA3153}"/>
          </ac:spMkLst>
        </pc:spChg>
        <pc:spChg chg="mod">
          <ac:chgData name="MIchael VanHook" userId="fea916d0551ae359" providerId="LiveId" clId="{D4DC992F-CD2B-4256-9D79-26FD086106F4}" dt="2019-07-17T02:02:04.944" v="4792" actId="5793"/>
          <ac:spMkLst>
            <pc:docMk/>
            <pc:sldMk cId="1681237238" sldId="547"/>
            <ac:spMk id="4" creationId="{975E295C-0E12-4199-AE21-278498FB3B0E}"/>
          </ac:spMkLst>
        </pc:spChg>
        <pc:spChg chg="add del mod">
          <ac:chgData name="MIchael VanHook" userId="fea916d0551ae359" providerId="LiveId" clId="{D4DC992F-CD2B-4256-9D79-26FD086106F4}" dt="2019-07-15T18:00:26.723" v="3974" actId="931"/>
          <ac:spMkLst>
            <pc:docMk/>
            <pc:sldMk cId="1681237238" sldId="547"/>
            <ac:spMk id="5" creationId="{4583F239-0C0F-4054-B6EC-A810C4BADEC9}"/>
          </ac:spMkLst>
        </pc:spChg>
        <pc:picChg chg="del mod">
          <ac:chgData name="MIchael VanHook" userId="fea916d0551ae359" providerId="LiveId" clId="{D4DC992F-CD2B-4256-9D79-26FD086106F4}" dt="2019-07-15T18:00:17.536" v="3973" actId="478"/>
          <ac:picMkLst>
            <pc:docMk/>
            <pc:sldMk cId="1681237238" sldId="547"/>
            <ac:picMk id="6" creationId="{C14482CB-74D3-4E88-9743-2FDECAFD01E2}"/>
          </ac:picMkLst>
        </pc:picChg>
        <pc:picChg chg="add mod">
          <ac:chgData name="MIchael VanHook" userId="fea916d0551ae359" providerId="LiveId" clId="{D4DC992F-CD2B-4256-9D79-26FD086106F4}" dt="2019-07-15T18:01:30.056" v="3984" actId="14100"/>
          <ac:picMkLst>
            <pc:docMk/>
            <pc:sldMk cId="1681237238" sldId="547"/>
            <ac:picMk id="8" creationId="{6BC372F0-1ED2-4F26-B74A-D583B49E184F}"/>
          </ac:picMkLst>
        </pc:picChg>
      </pc:sldChg>
      <pc:sldChg chg="modSp ord modNotesTx">
        <pc:chgData name="MIchael VanHook" userId="fea916d0551ae359" providerId="LiveId" clId="{D4DC992F-CD2B-4256-9D79-26FD086106F4}" dt="2019-07-17T18:48:57.037" v="5370" actId="20577"/>
        <pc:sldMkLst>
          <pc:docMk/>
          <pc:sldMk cId="2982709939" sldId="548"/>
        </pc:sldMkLst>
        <pc:spChg chg="mod">
          <ac:chgData name="MIchael VanHook" userId="fea916d0551ae359" providerId="LiveId" clId="{D4DC992F-CD2B-4256-9D79-26FD086106F4}" dt="2019-07-15T23:36:06.053" v="4140" actId="20577"/>
          <ac:spMkLst>
            <pc:docMk/>
            <pc:sldMk cId="2982709939" sldId="548"/>
            <ac:spMk id="2" creationId="{00000000-0000-0000-0000-000000000000}"/>
          </ac:spMkLst>
        </pc:spChg>
      </pc:sldChg>
      <pc:sldChg chg="add del modAnim modNotesTx">
        <pc:chgData name="MIchael VanHook" userId="fea916d0551ae359" providerId="LiveId" clId="{D4DC992F-CD2B-4256-9D79-26FD086106F4}" dt="2019-07-17T20:29:44.052" v="8103" actId="12"/>
        <pc:sldMkLst>
          <pc:docMk/>
          <pc:sldMk cId="3244496753" sldId="551"/>
        </pc:sldMkLst>
      </pc:sldChg>
      <pc:sldChg chg="addSp delSp modSp add mod modTransition setBg modNotesTx">
        <pc:chgData name="MIchael VanHook" userId="fea916d0551ae359" providerId="LiveId" clId="{D4DC992F-CD2B-4256-9D79-26FD086106F4}" dt="2019-07-17T20:26:24.649" v="8066" actId="20577"/>
        <pc:sldMkLst>
          <pc:docMk/>
          <pc:sldMk cId="2055971607" sldId="552"/>
        </pc:sldMkLst>
        <pc:spChg chg="mod">
          <ac:chgData name="MIchael VanHook" userId="fea916d0551ae359" providerId="LiveId" clId="{D4DC992F-CD2B-4256-9D79-26FD086106F4}" dt="2019-07-16T18:50:40.465" v="4554" actId="20577"/>
          <ac:spMkLst>
            <pc:docMk/>
            <pc:sldMk cId="2055971607" sldId="552"/>
            <ac:spMk id="2" creationId="{1ED7B109-C68F-4D29-BCB7-4958188D39C6}"/>
          </ac:spMkLst>
        </pc:spChg>
        <pc:spChg chg="del mod">
          <ac:chgData name="MIchael VanHook" userId="fea916d0551ae359" providerId="LiveId" clId="{D4DC992F-CD2B-4256-9D79-26FD086106F4}" dt="2019-07-16T18:07:20.957" v="4453" actId="931"/>
          <ac:spMkLst>
            <pc:docMk/>
            <pc:sldMk cId="2055971607" sldId="552"/>
            <ac:spMk id="3" creationId="{F4A96810-83C4-4D22-943C-9D6C115B42F4}"/>
          </ac:spMkLst>
        </pc:spChg>
        <pc:spChg chg="mod">
          <ac:chgData name="MIchael VanHook" userId="fea916d0551ae359" providerId="LiveId" clId="{D4DC992F-CD2B-4256-9D79-26FD086106F4}" dt="2019-07-16T18:54:22.644" v="4583" actId="27636"/>
          <ac:spMkLst>
            <pc:docMk/>
            <pc:sldMk cId="2055971607" sldId="552"/>
            <ac:spMk id="4" creationId="{F0C37ACA-F47C-40E0-A7BC-0E5A298335C8}"/>
          </ac:spMkLst>
        </pc:spChg>
        <pc:picChg chg="add mod">
          <ac:chgData name="MIchael VanHook" userId="fea916d0551ae359" providerId="LiveId" clId="{D4DC992F-CD2B-4256-9D79-26FD086106F4}" dt="2019-07-16T18:08:33.155" v="4459" actId="1076"/>
          <ac:picMkLst>
            <pc:docMk/>
            <pc:sldMk cId="2055971607" sldId="552"/>
            <ac:picMk id="6" creationId="{3B7E2A7E-2E0B-45EC-B265-E95634EA3C9C}"/>
          </ac:picMkLst>
        </pc:picChg>
        <pc:cxnChg chg="add">
          <ac:chgData name="MIchael VanHook" userId="fea916d0551ae359" providerId="LiveId" clId="{D4DC992F-CD2B-4256-9D79-26FD086106F4}" dt="2019-07-16T18:07:51.518" v="4454" actId="26606"/>
          <ac:cxnSpMkLst>
            <pc:docMk/>
            <pc:sldMk cId="2055971607" sldId="552"/>
            <ac:cxnSpMk id="11" creationId="{A7F400EE-A8A5-48AF-B4D6-291B52C6F0B0}"/>
          </ac:cxnSpMkLst>
        </pc:cxnChg>
      </pc:sldChg>
      <pc:sldChg chg="modSp setBg modNotesTx">
        <pc:chgData name="MIchael VanHook" userId="fea916d0551ae359" providerId="LiveId" clId="{D4DC992F-CD2B-4256-9D79-26FD086106F4}" dt="2019-07-17T20:28:09.858" v="8092" actId="12"/>
        <pc:sldMkLst>
          <pc:docMk/>
          <pc:sldMk cId="1504685743" sldId="553"/>
        </pc:sldMkLst>
        <pc:spChg chg="mod">
          <ac:chgData name="MIchael VanHook" userId="fea916d0551ae359" providerId="LiveId" clId="{D4DC992F-CD2B-4256-9D79-26FD086106F4}" dt="2019-07-16T18:58:21.031" v="4631"/>
          <ac:spMkLst>
            <pc:docMk/>
            <pc:sldMk cId="1504685743" sldId="553"/>
            <ac:spMk id="2" creationId="{1ED7B109-C68F-4D29-BCB7-4958188D39C6}"/>
          </ac:spMkLst>
        </pc:spChg>
        <pc:spChg chg="mod">
          <ac:chgData name="MIchael VanHook" userId="fea916d0551ae359" providerId="LiveId" clId="{D4DC992F-CD2B-4256-9D79-26FD086106F4}" dt="2019-07-16T18:57:57.007" v="4628" actId="207"/>
          <ac:spMkLst>
            <pc:docMk/>
            <pc:sldMk cId="1504685743" sldId="553"/>
            <ac:spMk id="4" creationId="{F0C37ACA-F47C-40E0-A7BC-0E5A298335C8}"/>
          </ac:spMkLst>
        </pc:spChg>
      </pc:sldChg>
      <pc:sldChg chg="addSp delSp modSp add modTransition">
        <pc:chgData name="MIchael VanHook" userId="fea916d0551ae359" providerId="LiveId" clId="{D4DC992F-CD2B-4256-9D79-26FD086106F4}" dt="2019-07-17T11:18:36.783" v="5015"/>
        <pc:sldMkLst>
          <pc:docMk/>
          <pc:sldMk cId="1562791555" sldId="576"/>
        </pc:sldMkLst>
        <pc:spChg chg="mod">
          <ac:chgData name="MIchael VanHook" userId="fea916d0551ae359" providerId="LiveId" clId="{D4DC992F-CD2B-4256-9D79-26FD086106F4}" dt="2019-07-17T11:18:18.665" v="5013" actId="20577"/>
          <ac:spMkLst>
            <pc:docMk/>
            <pc:sldMk cId="1562791555" sldId="576"/>
            <ac:spMk id="2" creationId="{29DF025E-DCBF-4326-85A5-8700DAB91DCC}"/>
          </ac:spMkLst>
        </pc:spChg>
        <pc:spChg chg="mod">
          <ac:chgData name="MIchael VanHook" userId="fea916d0551ae359" providerId="LiveId" clId="{D4DC992F-CD2B-4256-9D79-26FD086106F4}" dt="2019-07-17T11:14:40.594" v="4968" actId="122"/>
          <ac:spMkLst>
            <pc:docMk/>
            <pc:sldMk cId="1562791555" sldId="576"/>
            <ac:spMk id="3" creationId="{41BD3B8C-FDB2-4FC0-9B51-6028344D5188}"/>
          </ac:spMkLst>
        </pc:spChg>
        <pc:spChg chg="del">
          <ac:chgData name="MIchael VanHook" userId="fea916d0551ae359" providerId="LiveId" clId="{D4DC992F-CD2B-4256-9D79-26FD086106F4}" dt="2019-07-17T11:17:58.868" v="4989"/>
          <ac:spMkLst>
            <pc:docMk/>
            <pc:sldMk cId="1562791555" sldId="576"/>
            <ac:spMk id="4" creationId="{AFB208D8-6EC1-4877-B05C-3568E0F7494B}"/>
          </ac:spMkLst>
        </pc:spChg>
        <pc:spChg chg="mod">
          <ac:chgData name="MIchael VanHook" userId="fea916d0551ae359" providerId="LiveId" clId="{D4DC992F-CD2B-4256-9D79-26FD086106F4}" dt="2019-07-17T11:14:53.999" v="4972" actId="122"/>
          <ac:spMkLst>
            <pc:docMk/>
            <pc:sldMk cId="1562791555" sldId="576"/>
            <ac:spMk id="5" creationId="{48ECE985-C397-40C4-A60E-5A9A875F624D}"/>
          </ac:spMkLst>
        </pc:spChg>
        <pc:spChg chg="del">
          <ac:chgData name="MIchael VanHook" userId="fea916d0551ae359" providerId="LiveId" clId="{D4DC992F-CD2B-4256-9D79-26FD086106F4}" dt="2019-07-17T11:15:10.502" v="4973" actId="1032"/>
          <ac:spMkLst>
            <pc:docMk/>
            <pc:sldMk cId="1562791555" sldId="576"/>
            <ac:spMk id="6" creationId="{341C40D6-307E-42B2-AAEA-35BFD055E57C}"/>
          </ac:spMkLst>
        </pc:spChg>
        <pc:graphicFrameChg chg="add mod">
          <ac:chgData name="MIchael VanHook" userId="fea916d0551ae359" providerId="LiveId" clId="{D4DC992F-CD2B-4256-9D79-26FD086106F4}" dt="2019-07-17T11:17:18.306" v="4988" actId="208"/>
          <ac:graphicFrameMkLst>
            <pc:docMk/>
            <pc:sldMk cId="1562791555" sldId="576"/>
            <ac:graphicFrameMk id="7" creationId="{DE7EF851-0321-4D6A-93A4-73FE68B1D334}"/>
          </ac:graphicFrameMkLst>
        </pc:graphicFrameChg>
        <pc:picChg chg="add mod">
          <ac:chgData name="MIchael VanHook" userId="fea916d0551ae359" providerId="LiveId" clId="{D4DC992F-CD2B-4256-9D79-26FD086106F4}" dt="2019-07-17T11:18:03.209" v="4990" actId="1076"/>
          <ac:picMkLst>
            <pc:docMk/>
            <pc:sldMk cId="1562791555" sldId="576"/>
            <ac:picMk id="8" creationId="{9C4F7FCA-7633-4896-840B-2164389CC2A9}"/>
          </ac:picMkLst>
        </pc:picChg>
      </pc:sldChg>
      <pc:sldChg chg="addSp delSp modSp add mod modTransition setBg modAnim modNotesTx">
        <pc:chgData name="MIchael VanHook" userId="fea916d0551ae359" providerId="LiveId" clId="{D4DC992F-CD2B-4256-9D79-26FD086106F4}" dt="2019-07-17T20:45:51.706" v="8322" actId="20577"/>
        <pc:sldMkLst>
          <pc:docMk/>
          <pc:sldMk cId="3345558222" sldId="577"/>
        </pc:sldMkLst>
        <pc:spChg chg="mod">
          <ac:chgData name="MIchael VanHook" userId="fea916d0551ae359" providerId="LiveId" clId="{D4DC992F-CD2B-4256-9D79-26FD086106F4}" dt="2019-07-17T11:44:32.505" v="5199" actId="14100"/>
          <ac:spMkLst>
            <pc:docMk/>
            <pc:sldMk cId="3345558222" sldId="577"/>
            <ac:spMk id="2" creationId="{3815530B-D2AC-4685-AEED-9E23C4B23A0A}"/>
          </ac:spMkLst>
        </pc:spChg>
        <pc:spChg chg="del">
          <ac:chgData name="MIchael VanHook" userId="fea916d0551ae359" providerId="LiveId" clId="{D4DC992F-CD2B-4256-9D79-26FD086106F4}" dt="2019-07-17T11:42:01.760" v="5154" actId="931"/>
          <ac:spMkLst>
            <pc:docMk/>
            <pc:sldMk cId="3345558222" sldId="577"/>
            <ac:spMk id="3" creationId="{3F5E9B65-908C-45A5-9E47-B2249ADF5B13}"/>
          </ac:spMkLst>
        </pc:spChg>
        <pc:spChg chg="mod">
          <ac:chgData name="MIchael VanHook" userId="fea916d0551ae359" providerId="LiveId" clId="{D4DC992F-CD2B-4256-9D79-26FD086106F4}" dt="2019-07-17T11:46:52.631" v="5215" actId="20577"/>
          <ac:spMkLst>
            <pc:docMk/>
            <pc:sldMk cId="3345558222" sldId="577"/>
            <ac:spMk id="4" creationId="{D26EE6A9-F3FC-4097-914E-EED1D3BB1B3D}"/>
          </ac:spMkLst>
        </pc:spChg>
        <pc:spChg chg="add">
          <ac:chgData name="MIchael VanHook" userId="fea916d0551ae359" providerId="LiveId" clId="{D4DC992F-CD2B-4256-9D79-26FD086106F4}" dt="2019-07-17T11:44:12.464" v="5194" actId="26606"/>
          <ac:spMkLst>
            <pc:docMk/>
            <pc:sldMk cId="3345558222" sldId="577"/>
            <ac:spMk id="11" creationId="{4038CB10-1F5C-4D54-9DF7-12586DE5B007}"/>
          </ac:spMkLst>
        </pc:spChg>
        <pc:spChg chg="add">
          <ac:chgData name="MIchael VanHook" userId="fea916d0551ae359" providerId="LiveId" clId="{D4DC992F-CD2B-4256-9D79-26FD086106F4}" dt="2019-07-17T11:44:12.464" v="5194" actId="26606"/>
          <ac:spMkLst>
            <pc:docMk/>
            <pc:sldMk cId="3345558222" sldId="577"/>
            <ac:spMk id="13" creationId="{73ED6512-6858-4552-B699-9A97FE9A4EA2}"/>
          </ac:spMkLst>
        </pc:spChg>
        <pc:picChg chg="add mod">
          <ac:chgData name="MIchael VanHook" userId="fea916d0551ae359" providerId="LiveId" clId="{D4DC992F-CD2B-4256-9D79-26FD086106F4}" dt="2019-07-17T11:44:12.464" v="5194" actId="26606"/>
          <ac:picMkLst>
            <pc:docMk/>
            <pc:sldMk cId="3345558222" sldId="577"/>
            <ac:picMk id="6" creationId="{EDD6A779-7DA4-4CB2-9460-74A8C2646224}"/>
          </ac:picMkLst>
        </pc:picChg>
      </pc:sldChg>
      <pc:sldChg chg="addSp delSp modSp mod setClrOvrMap">
        <pc:chgData name="MIchael VanHook" userId="fea916d0551ae359" providerId="LiveId" clId="{D4DC992F-CD2B-4256-9D79-26FD086106F4}" dt="2019-07-17T12:52:44.364" v="5233" actId="255"/>
        <pc:sldMkLst>
          <pc:docMk/>
          <pc:sldMk cId="1493511919" sldId="701"/>
        </pc:sldMkLst>
        <pc:spChg chg="mod">
          <ac:chgData name="MIchael VanHook" userId="fea916d0551ae359" providerId="LiveId" clId="{D4DC992F-CD2B-4256-9D79-26FD086106F4}" dt="2019-07-17T12:52:19.556" v="5228" actId="122"/>
          <ac:spMkLst>
            <pc:docMk/>
            <pc:sldMk cId="1493511919" sldId="701"/>
            <ac:spMk id="2" creationId="{05CE74AA-2AFE-490D-A045-9A0E4E09AB1F}"/>
          </ac:spMkLst>
        </pc:spChg>
        <pc:spChg chg="mod">
          <ac:chgData name="MIchael VanHook" userId="fea916d0551ae359" providerId="LiveId" clId="{D4DC992F-CD2B-4256-9D79-26FD086106F4}" dt="2019-07-17T12:52:44.364" v="5233" actId="255"/>
          <ac:spMkLst>
            <pc:docMk/>
            <pc:sldMk cId="1493511919" sldId="701"/>
            <ac:spMk id="4" creationId="{80E55EB7-E0F2-46B6-83B7-0ECC80781E65}"/>
          </ac:spMkLst>
        </pc:spChg>
        <pc:spChg chg="add del mod">
          <ac:chgData name="MIchael VanHook" userId="fea916d0551ae359" providerId="LiveId" clId="{D4DC992F-CD2B-4256-9D79-26FD086106F4}" dt="2019-07-17T12:51:19.345" v="5220" actId="931"/>
          <ac:spMkLst>
            <pc:docMk/>
            <pc:sldMk cId="1493511919" sldId="701"/>
            <ac:spMk id="5" creationId="{FE50B5A8-4B75-4A65-9DC6-65196A56902D}"/>
          </ac:spMkLst>
        </pc:spChg>
        <pc:spChg chg="add">
          <ac:chgData name="MIchael VanHook" userId="fea916d0551ae359" providerId="LiveId" clId="{D4DC992F-CD2B-4256-9D79-26FD086106F4}" dt="2019-07-17T12:51:44.263" v="5223" actId="26606"/>
          <ac:spMkLst>
            <pc:docMk/>
            <pc:sldMk cId="1493511919" sldId="701"/>
            <ac:spMk id="13" creationId="{C5E6CFF1-2F42-4E10-9A97-F116F46F53FE}"/>
          </ac:spMkLst>
        </pc:spChg>
        <pc:picChg chg="del">
          <ac:chgData name="MIchael VanHook" userId="fea916d0551ae359" providerId="LiveId" clId="{D4DC992F-CD2B-4256-9D79-26FD086106F4}" dt="2019-07-17T12:50:09.446" v="5219" actId="478"/>
          <ac:picMkLst>
            <pc:docMk/>
            <pc:sldMk cId="1493511919" sldId="701"/>
            <ac:picMk id="6" creationId="{68620AF1-FFFA-427F-B971-1F59089E7B5B}"/>
          </ac:picMkLst>
        </pc:picChg>
        <pc:picChg chg="add mod ord">
          <ac:chgData name="MIchael VanHook" userId="fea916d0551ae359" providerId="LiveId" clId="{D4DC992F-CD2B-4256-9D79-26FD086106F4}" dt="2019-07-17T12:51:44.263" v="5223" actId="26606"/>
          <ac:picMkLst>
            <pc:docMk/>
            <pc:sldMk cId="1493511919" sldId="701"/>
            <ac:picMk id="8" creationId="{9260EED5-9DFE-4412-955F-69114CA9AE8B}"/>
          </ac:picMkLst>
        </pc:picChg>
        <pc:cxnChg chg="add">
          <ac:chgData name="MIchael VanHook" userId="fea916d0551ae359" providerId="LiveId" clId="{D4DC992F-CD2B-4256-9D79-26FD086106F4}" dt="2019-07-17T12:51:44.263" v="5223" actId="26606"/>
          <ac:cxnSpMkLst>
            <pc:docMk/>
            <pc:sldMk cId="1493511919" sldId="701"/>
            <ac:cxnSpMk id="15" creationId="{67182200-4859-4C8D-BCBB-55B245C28BA3}"/>
          </ac:cxnSpMkLst>
        </pc:cxnChg>
      </pc:sldChg>
      <pc:sldChg chg="modSp">
        <pc:chgData name="MIchael VanHook" userId="fea916d0551ae359" providerId="LiveId" clId="{D4DC992F-CD2B-4256-9D79-26FD086106F4}" dt="2019-07-17T12:55:14.342" v="5347"/>
        <pc:sldMkLst>
          <pc:docMk/>
          <pc:sldMk cId="2828350742" sldId="702"/>
        </pc:sldMkLst>
        <pc:spChg chg="mod">
          <ac:chgData name="MIchael VanHook" userId="fea916d0551ae359" providerId="LiveId" clId="{D4DC992F-CD2B-4256-9D79-26FD086106F4}" dt="2019-07-17T12:53:35.366" v="5254" actId="255"/>
          <ac:spMkLst>
            <pc:docMk/>
            <pc:sldMk cId="2828350742" sldId="702"/>
            <ac:spMk id="2" creationId="{00000000-0000-0000-0000-000000000000}"/>
          </ac:spMkLst>
        </pc:spChg>
        <pc:spChg chg="mod">
          <ac:chgData name="MIchael VanHook" userId="fea916d0551ae359" providerId="LiveId" clId="{D4DC992F-CD2B-4256-9D79-26FD086106F4}" dt="2019-07-17T12:55:14.342" v="5347"/>
          <ac:spMkLst>
            <pc:docMk/>
            <pc:sldMk cId="2828350742" sldId="702"/>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0760B7-492D-42AC-B8E0-8F5FD546CC33}" type="doc">
      <dgm:prSet loTypeId="urn:microsoft.com/office/officeart/2005/8/layout/venn1" loCatId="relationship" qsTypeId="urn:microsoft.com/office/officeart/2005/8/quickstyle/simple2" qsCatId="simple" csTypeId="urn:microsoft.com/office/officeart/2005/8/colors/accent1_2" csCatId="accent1" phldr="1"/>
      <dgm:spPr/>
    </dgm:pt>
    <dgm:pt modelId="{67766523-1406-4B9A-BA72-2B76449F367F}">
      <dgm:prSet phldrT="[Text]"/>
      <dgm:spPr>
        <a:solidFill>
          <a:srgbClr val="FFFF00">
            <a:alpha val="50000"/>
          </a:srgbClr>
        </a:solidFill>
        <a:ln>
          <a:solidFill>
            <a:srgbClr val="FFC000"/>
          </a:solidFill>
        </a:ln>
      </dgm:spPr>
      <dgm:t>
        <a:bodyPr/>
        <a:lstStyle/>
        <a:p>
          <a:r>
            <a:rPr lang="en-US" dirty="0">
              <a:latin typeface="Humanst521 BT" panose="020B0602020204020204" pitchFamily="34" charset="0"/>
            </a:rPr>
            <a:t>a</a:t>
          </a:r>
        </a:p>
      </dgm:t>
    </dgm:pt>
    <dgm:pt modelId="{5334974E-BA30-4316-ADCC-C264B25EB9E1}" type="parTrans" cxnId="{3A578B11-D5A8-427F-AB21-0DB60114CA1D}">
      <dgm:prSet/>
      <dgm:spPr/>
      <dgm:t>
        <a:bodyPr/>
        <a:lstStyle/>
        <a:p>
          <a:endParaRPr lang="en-US"/>
        </a:p>
      </dgm:t>
    </dgm:pt>
    <dgm:pt modelId="{C77D57DC-395F-4AFD-9C5E-9333C47F63EE}" type="sibTrans" cxnId="{3A578B11-D5A8-427F-AB21-0DB60114CA1D}">
      <dgm:prSet/>
      <dgm:spPr/>
      <dgm:t>
        <a:bodyPr/>
        <a:lstStyle/>
        <a:p>
          <a:endParaRPr lang="en-US"/>
        </a:p>
      </dgm:t>
    </dgm:pt>
    <dgm:pt modelId="{BD82C6E7-3820-4E9A-A289-D55203261ECC}">
      <dgm:prSet phldrT="[Text]"/>
      <dgm:spPr>
        <a:solidFill>
          <a:schemeClr val="accent2">
            <a:lumMod val="60000"/>
            <a:lumOff val="40000"/>
            <a:alpha val="50000"/>
          </a:schemeClr>
        </a:solidFill>
        <a:ln>
          <a:solidFill>
            <a:schemeClr val="accent2">
              <a:lumMod val="60000"/>
              <a:lumOff val="40000"/>
            </a:schemeClr>
          </a:solidFill>
        </a:ln>
      </dgm:spPr>
      <dgm:t>
        <a:bodyPr/>
        <a:lstStyle/>
        <a:p>
          <a:r>
            <a:rPr lang="en-US" dirty="0">
              <a:latin typeface="Humanst521 BT" panose="020B0602020204020204" pitchFamily="34" charset="0"/>
            </a:rPr>
            <a:t>c</a:t>
          </a:r>
        </a:p>
      </dgm:t>
    </dgm:pt>
    <dgm:pt modelId="{D99B92AB-312C-4236-A686-A8C6EA197253}" type="parTrans" cxnId="{28FB7352-9AF4-4741-B9D4-4F58A87A3989}">
      <dgm:prSet/>
      <dgm:spPr/>
      <dgm:t>
        <a:bodyPr/>
        <a:lstStyle/>
        <a:p>
          <a:endParaRPr lang="en-US"/>
        </a:p>
      </dgm:t>
    </dgm:pt>
    <dgm:pt modelId="{8422AD64-85CC-4428-BFC2-7597A6F65794}" type="sibTrans" cxnId="{28FB7352-9AF4-4741-B9D4-4F58A87A3989}">
      <dgm:prSet/>
      <dgm:spPr/>
      <dgm:t>
        <a:bodyPr/>
        <a:lstStyle/>
        <a:p>
          <a:endParaRPr lang="en-US"/>
        </a:p>
      </dgm:t>
    </dgm:pt>
    <dgm:pt modelId="{67640417-71C1-4090-9C24-2801BD72E4DE}">
      <dgm:prSet phldrT="[Text]"/>
      <dgm:spPr>
        <a:solidFill>
          <a:schemeClr val="accent5">
            <a:lumMod val="60000"/>
            <a:lumOff val="40000"/>
            <a:alpha val="50000"/>
          </a:schemeClr>
        </a:solidFill>
        <a:ln>
          <a:solidFill>
            <a:srgbClr val="00B0F0"/>
          </a:solidFill>
        </a:ln>
      </dgm:spPr>
      <dgm:t>
        <a:bodyPr/>
        <a:lstStyle/>
        <a:p>
          <a:r>
            <a:rPr lang="en-US" dirty="0">
              <a:latin typeface="Humanst521 BT" panose="020B0602020204020204" pitchFamily="34" charset="0"/>
            </a:rPr>
            <a:t>b</a:t>
          </a:r>
        </a:p>
      </dgm:t>
    </dgm:pt>
    <dgm:pt modelId="{4D515946-DBE5-4E96-8FE1-E03B8504373C}" type="parTrans" cxnId="{FB05D186-F0D5-47A7-8CBE-2E52102DD2BB}">
      <dgm:prSet/>
      <dgm:spPr/>
      <dgm:t>
        <a:bodyPr/>
        <a:lstStyle/>
        <a:p>
          <a:endParaRPr lang="en-US"/>
        </a:p>
      </dgm:t>
    </dgm:pt>
    <dgm:pt modelId="{3D102ED5-1E20-4E75-804B-8801A6BE5DD0}" type="sibTrans" cxnId="{FB05D186-F0D5-47A7-8CBE-2E52102DD2BB}">
      <dgm:prSet/>
      <dgm:spPr/>
      <dgm:t>
        <a:bodyPr/>
        <a:lstStyle/>
        <a:p>
          <a:endParaRPr lang="en-US"/>
        </a:p>
      </dgm:t>
    </dgm:pt>
    <dgm:pt modelId="{8E66CEA8-0256-423E-83B1-EDE426840972}" type="pres">
      <dgm:prSet presAssocID="{100760B7-492D-42AC-B8E0-8F5FD546CC33}" presName="compositeShape" presStyleCnt="0">
        <dgm:presLayoutVars>
          <dgm:chMax val="7"/>
          <dgm:dir/>
          <dgm:resizeHandles val="exact"/>
        </dgm:presLayoutVars>
      </dgm:prSet>
      <dgm:spPr/>
    </dgm:pt>
    <dgm:pt modelId="{1B85D248-6DCB-4F0A-9824-DE7C68560543}" type="pres">
      <dgm:prSet presAssocID="{67766523-1406-4B9A-BA72-2B76449F367F}" presName="circ1" presStyleLbl="vennNode1" presStyleIdx="0" presStyleCnt="3"/>
      <dgm:spPr/>
    </dgm:pt>
    <dgm:pt modelId="{B85724C5-6BDF-419F-987D-D74C2692BD7C}" type="pres">
      <dgm:prSet presAssocID="{67766523-1406-4B9A-BA72-2B76449F367F}" presName="circ1Tx" presStyleLbl="revTx" presStyleIdx="0" presStyleCnt="0">
        <dgm:presLayoutVars>
          <dgm:chMax val="0"/>
          <dgm:chPref val="0"/>
          <dgm:bulletEnabled val="1"/>
        </dgm:presLayoutVars>
      </dgm:prSet>
      <dgm:spPr/>
    </dgm:pt>
    <dgm:pt modelId="{764870AE-F6C1-4815-8DE1-03932EBECCAE}" type="pres">
      <dgm:prSet presAssocID="{BD82C6E7-3820-4E9A-A289-D55203261ECC}" presName="circ2" presStyleLbl="vennNode1" presStyleIdx="1" presStyleCnt="3" custLinFactNeighborY="2083"/>
      <dgm:spPr/>
    </dgm:pt>
    <dgm:pt modelId="{368AB4AA-8253-4CD1-AF17-7BB165534186}" type="pres">
      <dgm:prSet presAssocID="{BD82C6E7-3820-4E9A-A289-D55203261ECC}" presName="circ2Tx" presStyleLbl="revTx" presStyleIdx="0" presStyleCnt="0">
        <dgm:presLayoutVars>
          <dgm:chMax val="0"/>
          <dgm:chPref val="0"/>
          <dgm:bulletEnabled val="1"/>
        </dgm:presLayoutVars>
      </dgm:prSet>
      <dgm:spPr/>
    </dgm:pt>
    <dgm:pt modelId="{41BA2633-8738-4AB5-AC4A-B848C8041DCD}" type="pres">
      <dgm:prSet presAssocID="{67640417-71C1-4090-9C24-2801BD72E4DE}" presName="circ3" presStyleLbl="vennNode1" presStyleIdx="2" presStyleCnt="3"/>
      <dgm:spPr/>
    </dgm:pt>
    <dgm:pt modelId="{9F6168F7-1BB1-4C38-8816-EC9EBFFBA842}" type="pres">
      <dgm:prSet presAssocID="{67640417-71C1-4090-9C24-2801BD72E4DE}" presName="circ3Tx" presStyleLbl="revTx" presStyleIdx="0" presStyleCnt="0">
        <dgm:presLayoutVars>
          <dgm:chMax val="0"/>
          <dgm:chPref val="0"/>
          <dgm:bulletEnabled val="1"/>
        </dgm:presLayoutVars>
      </dgm:prSet>
      <dgm:spPr/>
    </dgm:pt>
  </dgm:ptLst>
  <dgm:cxnLst>
    <dgm:cxn modelId="{39037004-AAAB-4AB0-87A6-95AFAA15873E}" type="presOf" srcId="{67766523-1406-4B9A-BA72-2B76449F367F}" destId="{1B85D248-6DCB-4F0A-9824-DE7C68560543}" srcOrd="0" destOrd="0" presId="urn:microsoft.com/office/officeart/2005/8/layout/venn1"/>
    <dgm:cxn modelId="{3A578B11-D5A8-427F-AB21-0DB60114CA1D}" srcId="{100760B7-492D-42AC-B8E0-8F5FD546CC33}" destId="{67766523-1406-4B9A-BA72-2B76449F367F}" srcOrd="0" destOrd="0" parTransId="{5334974E-BA30-4316-ADCC-C264B25EB9E1}" sibTransId="{C77D57DC-395F-4AFD-9C5E-9333C47F63EE}"/>
    <dgm:cxn modelId="{8B0A803A-49B6-4ED6-9E37-22B809CE7958}" type="presOf" srcId="{BD82C6E7-3820-4E9A-A289-D55203261ECC}" destId="{764870AE-F6C1-4815-8DE1-03932EBECCAE}" srcOrd="0" destOrd="0" presId="urn:microsoft.com/office/officeart/2005/8/layout/venn1"/>
    <dgm:cxn modelId="{28FB7352-9AF4-4741-B9D4-4F58A87A3989}" srcId="{100760B7-492D-42AC-B8E0-8F5FD546CC33}" destId="{BD82C6E7-3820-4E9A-A289-D55203261ECC}" srcOrd="1" destOrd="0" parTransId="{D99B92AB-312C-4236-A686-A8C6EA197253}" sibTransId="{8422AD64-85CC-4428-BFC2-7597A6F65794}"/>
    <dgm:cxn modelId="{13507E57-AB82-4F46-8B1C-C44B35919E52}" type="presOf" srcId="{67766523-1406-4B9A-BA72-2B76449F367F}" destId="{B85724C5-6BDF-419F-987D-D74C2692BD7C}" srcOrd="1" destOrd="0" presId="urn:microsoft.com/office/officeart/2005/8/layout/venn1"/>
    <dgm:cxn modelId="{FB05D186-F0D5-47A7-8CBE-2E52102DD2BB}" srcId="{100760B7-492D-42AC-B8E0-8F5FD546CC33}" destId="{67640417-71C1-4090-9C24-2801BD72E4DE}" srcOrd="2" destOrd="0" parTransId="{4D515946-DBE5-4E96-8FE1-E03B8504373C}" sibTransId="{3D102ED5-1E20-4E75-804B-8801A6BE5DD0}"/>
    <dgm:cxn modelId="{242E0891-762C-4BD6-B329-DBE0FD506862}" type="presOf" srcId="{100760B7-492D-42AC-B8E0-8F5FD546CC33}" destId="{8E66CEA8-0256-423E-83B1-EDE426840972}" srcOrd="0" destOrd="0" presId="urn:microsoft.com/office/officeart/2005/8/layout/venn1"/>
    <dgm:cxn modelId="{05A0AD98-EFCE-4B74-A818-3F3916A96228}" type="presOf" srcId="{67640417-71C1-4090-9C24-2801BD72E4DE}" destId="{9F6168F7-1BB1-4C38-8816-EC9EBFFBA842}" srcOrd="1" destOrd="0" presId="urn:microsoft.com/office/officeart/2005/8/layout/venn1"/>
    <dgm:cxn modelId="{076465D6-C77A-4FEC-9BDB-B2C7BD1EB525}" type="presOf" srcId="{67640417-71C1-4090-9C24-2801BD72E4DE}" destId="{41BA2633-8738-4AB5-AC4A-B848C8041DCD}" srcOrd="0" destOrd="0" presId="urn:microsoft.com/office/officeart/2005/8/layout/venn1"/>
    <dgm:cxn modelId="{2B7EE0E6-6F20-46F7-8A71-C4F38B325852}" type="presOf" srcId="{BD82C6E7-3820-4E9A-A289-D55203261ECC}" destId="{368AB4AA-8253-4CD1-AF17-7BB165534186}" srcOrd="1" destOrd="0" presId="urn:microsoft.com/office/officeart/2005/8/layout/venn1"/>
    <dgm:cxn modelId="{6CDC2DDD-04DA-490B-B4FF-3CB4E1480CC8}" type="presParOf" srcId="{8E66CEA8-0256-423E-83B1-EDE426840972}" destId="{1B85D248-6DCB-4F0A-9824-DE7C68560543}" srcOrd="0" destOrd="0" presId="urn:microsoft.com/office/officeart/2005/8/layout/venn1"/>
    <dgm:cxn modelId="{4C765D9E-62B7-41AC-B1F7-04CD4FDD7B91}" type="presParOf" srcId="{8E66CEA8-0256-423E-83B1-EDE426840972}" destId="{B85724C5-6BDF-419F-987D-D74C2692BD7C}" srcOrd="1" destOrd="0" presId="urn:microsoft.com/office/officeart/2005/8/layout/venn1"/>
    <dgm:cxn modelId="{12215A94-5997-4720-937D-7846FF261314}" type="presParOf" srcId="{8E66CEA8-0256-423E-83B1-EDE426840972}" destId="{764870AE-F6C1-4815-8DE1-03932EBECCAE}" srcOrd="2" destOrd="0" presId="urn:microsoft.com/office/officeart/2005/8/layout/venn1"/>
    <dgm:cxn modelId="{0BF1B627-11BE-4D85-A5E0-B825E3ED7789}" type="presParOf" srcId="{8E66CEA8-0256-423E-83B1-EDE426840972}" destId="{368AB4AA-8253-4CD1-AF17-7BB165534186}" srcOrd="3" destOrd="0" presId="urn:microsoft.com/office/officeart/2005/8/layout/venn1"/>
    <dgm:cxn modelId="{402C9DE5-B499-4C06-ADB1-59AF7765F6E4}" type="presParOf" srcId="{8E66CEA8-0256-423E-83B1-EDE426840972}" destId="{41BA2633-8738-4AB5-AC4A-B848C8041DCD}" srcOrd="4" destOrd="0" presId="urn:microsoft.com/office/officeart/2005/8/layout/venn1"/>
    <dgm:cxn modelId="{B28E2552-A9A5-4767-9F84-55CBF9AD8A8C}" type="presParOf" srcId="{8E66CEA8-0256-423E-83B1-EDE426840972}" destId="{9F6168F7-1BB1-4C38-8816-EC9EBFFBA84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5D248-6DCB-4F0A-9824-DE7C68560543}">
      <dsp:nvSpPr>
        <dsp:cNvPr id="0" name=""/>
        <dsp:cNvSpPr/>
      </dsp:nvSpPr>
      <dsp:spPr>
        <a:xfrm>
          <a:off x="1509394" y="49391"/>
          <a:ext cx="2370772" cy="2370772"/>
        </a:xfrm>
        <a:prstGeom prst="ellipse">
          <a:avLst/>
        </a:prstGeom>
        <a:solidFill>
          <a:srgbClr val="FFFF00">
            <a:alpha val="50000"/>
          </a:srgbClr>
        </a:solidFill>
        <a:ln w="38100" cap="flat" cmpd="sng" algn="ctr">
          <a:solidFill>
            <a:srgbClr val="FFC000"/>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Humanst521 BT" panose="020B0602020204020204" pitchFamily="34" charset="0"/>
            </a:rPr>
            <a:t>a</a:t>
          </a:r>
        </a:p>
      </dsp:txBody>
      <dsp:txXfrm>
        <a:off x="1825497" y="464276"/>
        <a:ext cx="1738566" cy="1066847"/>
      </dsp:txXfrm>
    </dsp:sp>
    <dsp:sp modelId="{764870AE-F6C1-4815-8DE1-03932EBECCAE}">
      <dsp:nvSpPr>
        <dsp:cNvPr id="0" name=""/>
        <dsp:cNvSpPr/>
      </dsp:nvSpPr>
      <dsp:spPr>
        <a:xfrm>
          <a:off x="2364848" y="1580507"/>
          <a:ext cx="2370772" cy="2370772"/>
        </a:xfrm>
        <a:prstGeom prst="ellipse">
          <a:avLst/>
        </a:prstGeom>
        <a:solidFill>
          <a:schemeClr val="accent2">
            <a:lumMod val="60000"/>
            <a:lumOff val="40000"/>
            <a:alpha val="50000"/>
          </a:schemeClr>
        </a:solidFill>
        <a:ln w="38100" cap="flat" cmpd="sng" algn="ctr">
          <a:solidFill>
            <a:schemeClr val="accent2">
              <a:lumMod val="60000"/>
              <a:lumOff val="4000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Humanst521 BT" panose="020B0602020204020204" pitchFamily="34" charset="0"/>
            </a:rPr>
            <a:t>c</a:t>
          </a:r>
        </a:p>
      </dsp:txBody>
      <dsp:txXfrm>
        <a:off x="3089909" y="2192956"/>
        <a:ext cx="1422463" cy="1303925"/>
      </dsp:txXfrm>
    </dsp:sp>
    <dsp:sp modelId="{41BA2633-8738-4AB5-AC4A-B848C8041DCD}">
      <dsp:nvSpPr>
        <dsp:cNvPr id="0" name=""/>
        <dsp:cNvSpPr/>
      </dsp:nvSpPr>
      <dsp:spPr>
        <a:xfrm>
          <a:off x="653940" y="1531124"/>
          <a:ext cx="2370772" cy="2370772"/>
        </a:xfrm>
        <a:prstGeom prst="ellipse">
          <a:avLst/>
        </a:prstGeom>
        <a:solidFill>
          <a:schemeClr val="accent5">
            <a:lumMod val="60000"/>
            <a:lumOff val="40000"/>
            <a:alpha val="50000"/>
          </a:schemeClr>
        </a:solidFill>
        <a:ln w="38100" cap="flat" cmpd="sng" algn="ctr">
          <a:solidFill>
            <a:srgbClr val="00B0F0"/>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Humanst521 BT" panose="020B0602020204020204" pitchFamily="34" charset="0"/>
            </a:rPr>
            <a:t>b</a:t>
          </a:r>
        </a:p>
      </dsp:txBody>
      <dsp:txXfrm>
        <a:off x="877188" y="2143573"/>
        <a:ext cx="1422463" cy="130392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52181-EBED-454B-B5B9-3974D5BAE534}" type="datetimeFigureOut">
              <a:rPr lang="en-US" smtClean="0"/>
              <a:t>9/12/2019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79ECC8-B521-4FD0-9F0F-B2D6AA83B298}" type="slidenum">
              <a:rPr lang="en-US" smtClean="0"/>
              <a:t>‹#›</a:t>
            </a:fld>
            <a:endParaRPr lang="en-US"/>
          </a:p>
        </p:txBody>
      </p:sp>
    </p:spTree>
    <p:extLst>
      <p:ext uri="{BB962C8B-B14F-4D97-AF65-F5344CB8AC3E}">
        <p14:creationId xmlns:p14="http://schemas.microsoft.com/office/powerpoint/2010/main" val="95762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79ECC8-B521-4FD0-9F0F-B2D6AA83B298}" type="slidenum">
              <a:rPr lang="en-US" smtClean="0"/>
              <a:t>1</a:t>
            </a:fld>
            <a:endParaRPr lang="en-US"/>
          </a:p>
        </p:txBody>
      </p:sp>
    </p:spTree>
    <p:extLst>
      <p:ext uri="{BB962C8B-B14F-4D97-AF65-F5344CB8AC3E}">
        <p14:creationId xmlns:p14="http://schemas.microsoft.com/office/powerpoint/2010/main" val="2321468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79ECC8-B521-4FD0-9F0F-B2D6AA83B298}" type="slidenum">
              <a:rPr lang="en-US" smtClean="0"/>
              <a:t>10</a:t>
            </a:fld>
            <a:endParaRPr lang="en-US"/>
          </a:p>
        </p:txBody>
      </p:sp>
    </p:spTree>
    <p:extLst>
      <p:ext uri="{BB962C8B-B14F-4D97-AF65-F5344CB8AC3E}">
        <p14:creationId xmlns:p14="http://schemas.microsoft.com/office/powerpoint/2010/main" val="1796660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Input- how knowledge and information is received, processed, and learned.</a:t>
            </a:r>
          </a:p>
          <a:p>
            <a:pPr marL="171450" indent="-171450">
              <a:buFont typeface="Arial" panose="020B0604020202020204" pitchFamily="34" charset="0"/>
              <a:buChar char="•"/>
            </a:pPr>
            <a:r>
              <a:rPr lang="en-US" dirty="0"/>
              <a:t>Output- how learned knowledge is communicated.</a:t>
            </a:r>
          </a:p>
          <a:p>
            <a:pPr marL="171450" indent="-171450">
              <a:buFont typeface="Arial" panose="020B0604020202020204" pitchFamily="34" charset="0"/>
              <a:buChar char="•"/>
            </a:pPr>
            <a:r>
              <a:rPr lang="en-US" dirty="0"/>
              <a:t>Barrier preventing knowledge coming in or going out, or both.</a:t>
            </a:r>
          </a:p>
          <a:p>
            <a:pPr marL="171450" indent="-171450">
              <a:buFont typeface="Arial" panose="020B0604020202020204" pitchFamily="34" charset="0"/>
              <a:buChar char="•"/>
            </a:pPr>
            <a:r>
              <a:rPr lang="en-US" dirty="0"/>
              <a:t>NOT ALL GREAT MINDS THINK ALIKE- As smart or smarter than their peers. Able to Learn and Succeed in Life- with the right support and intervention.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64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79ECC8-B521-4FD0-9F0F-B2D6AA83B298}" type="slidenum">
              <a:rPr lang="en-US" smtClean="0"/>
              <a:t>12</a:t>
            </a:fld>
            <a:endParaRPr lang="en-US"/>
          </a:p>
        </p:txBody>
      </p:sp>
    </p:spTree>
    <p:extLst>
      <p:ext uri="{BB962C8B-B14F-4D97-AF65-F5344CB8AC3E}">
        <p14:creationId xmlns:p14="http://schemas.microsoft.com/office/powerpoint/2010/main" val="1285369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79ECC8-B521-4FD0-9F0F-B2D6AA83B298}" type="slidenum">
              <a:rPr lang="en-US" smtClean="0"/>
              <a:t>13</a:t>
            </a:fld>
            <a:endParaRPr lang="en-US"/>
          </a:p>
        </p:txBody>
      </p:sp>
    </p:spTree>
    <p:extLst>
      <p:ext uri="{BB962C8B-B14F-4D97-AF65-F5344CB8AC3E}">
        <p14:creationId xmlns:p14="http://schemas.microsoft.com/office/powerpoint/2010/main" val="282564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79ECC8-B521-4FD0-9F0F-B2D6AA83B298}" type="slidenum">
              <a:rPr lang="en-US" smtClean="0"/>
              <a:t>14</a:t>
            </a:fld>
            <a:endParaRPr lang="en-US"/>
          </a:p>
        </p:txBody>
      </p:sp>
    </p:spTree>
    <p:extLst>
      <p:ext uri="{BB962C8B-B14F-4D97-AF65-F5344CB8AC3E}">
        <p14:creationId xmlns:p14="http://schemas.microsoft.com/office/powerpoint/2010/main" val="1393620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FINDING THEIR VOICE- This is about five students finding their voice and attempting to help their teacher understand them so that he could become a better teacher. The credit goes to the five students for their courage and transparency. Their hope is that their voices will be heard and that teachers will change the way they treat and teach students like them.</a:t>
            </a:r>
          </a:p>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15</a:t>
            </a:fld>
            <a:endParaRPr lang="en-US"/>
          </a:p>
        </p:txBody>
      </p:sp>
    </p:spTree>
    <p:extLst>
      <p:ext uri="{BB962C8B-B14F-4D97-AF65-F5344CB8AC3E}">
        <p14:creationId xmlns:p14="http://schemas.microsoft.com/office/powerpoint/2010/main" val="2618774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Epitomized what this study is all about- my motivation, failures, hopes, and purpose. Demonstrated several contrasting behaviors simultaneously</a:t>
            </a:r>
          </a:p>
          <a:p>
            <a:pPr marL="171450" indent="-171450">
              <a:buFont typeface="Arial" panose="020B0604020202020204" pitchFamily="34" charset="0"/>
              <a:buChar char="•"/>
            </a:pPr>
            <a:r>
              <a:rPr lang="en-US" dirty="0"/>
              <a:t>Average – Above Average Intelligence</a:t>
            </a:r>
          </a:p>
          <a:p>
            <a:pPr marL="171450" indent="-171450">
              <a:buFont typeface="Arial" panose="020B0604020202020204" pitchFamily="34" charset="0"/>
              <a:buChar char="•"/>
            </a:pPr>
            <a:r>
              <a:rPr lang="en-US" dirty="0"/>
              <a:t>Superior skills for perceptual reasoning (Perceptual Reasoning is the ability to use information gained through the senses and to make sense of them quickly. It is the ability to 'see' what is being asked, to understand and to understand and respond, and to organize information in one’s head through images. </a:t>
            </a:r>
          </a:p>
          <a:p>
            <a:pPr marL="171450" indent="-171450">
              <a:buFont typeface="Arial" panose="020B0604020202020204" pitchFamily="34" charset="0"/>
              <a:buChar char="•"/>
            </a:pPr>
            <a:r>
              <a:rPr lang="en-US" dirty="0"/>
              <a:t>In-depth reasoning- surprisingly well analyzed, creative and connected to a real-life experiences.</a:t>
            </a:r>
          </a:p>
          <a:p>
            <a:pPr marL="171450" indent="-171450">
              <a:buFont typeface="Arial" panose="020B0604020202020204" pitchFamily="34" charset="0"/>
              <a:buChar char="•"/>
            </a:pPr>
            <a:r>
              <a:rPr lang="en-US" dirty="0"/>
              <a:t>Failing Academically</a:t>
            </a:r>
          </a:p>
          <a:p>
            <a:pPr marL="171450" indent="-171450">
              <a:buFont typeface="Arial" panose="020B0604020202020204" pitchFamily="34" charset="0"/>
              <a:buChar char="•"/>
            </a:pPr>
            <a:r>
              <a:rPr lang="en-US" dirty="0"/>
              <a:t>Reading fluency rate- 70 words correctly read per minute (comprehension and decoding issues).</a:t>
            </a:r>
          </a:p>
          <a:p>
            <a:pPr marL="171450" indent="-171450">
              <a:buFont typeface="Arial" panose="020B0604020202020204" pitchFamily="34" charset="0"/>
              <a:buChar char="•"/>
            </a:pPr>
            <a:r>
              <a:rPr lang="en-US" dirty="0"/>
              <a:t>Classroom Behavior- Aggravating; Learning task- simple to complex, he usually cannot complete it or respond with any real clarity. This is usually accompanied by an off-task behavior that is diversionary, distracting, and amusing. These behaviors regularly land him in trouble with his other teachers; teachers frequently describe him as lazy.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Low average processing speed and working memory.</a:t>
            </a:r>
          </a:p>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16</a:t>
            </a:fld>
            <a:endParaRPr lang="en-US"/>
          </a:p>
        </p:txBody>
      </p:sp>
    </p:spTree>
    <p:extLst>
      <p:ext uri="{BB962C8B-B14F-4D97-AF65-F5344CB8AC3E}">
        <p14:creationId xmlns:p14="http://schemas.microsoft.com/office/powerpoint/2010/main" val="1913604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Lots of potential; easy-going temperament; sense of humor. </a:t>
            </a:r>
          </a:p>
          <a:p>
            <a:pPr marL="171450" indent="-171450">
              <a:buFont typeface="Arial" panose="020B0604020202020204" pitchFamily="34" charset="0"/>
              <a:buChar char="•"/>
            </a:pPr>
            <a:r>
              <a:rPr lang="en-US" dirty="0"/>
              <a:t>Average – High Average Intelligence; Perceptional Reasoning- high average range, demonstrated skill in reproducing geometric designs; Processing Speed- average.</a:t>
            </a:r>
          </a:p>
          <a:p>
            <a:pPr marL="171450" indent="-171450">
              <a:buFont typeface="Arial" panose="020B0604020202020204" pitchFamily="34" charset="0"/>
              <a:buChar char="•"/>
            </a:pPr>
            <a:r>
              <a:rPr lang="en-US" dirty="0"/>
              <a:t>Verbal Comprehension Scale- low average, difficulties defining individual words or identifying similarities between objects or ideas. </a:t>
            </a:r>
          </a:p>
          <a:p>
            <a:pPr marL="171450" indent="-171450">
              <a:buFont typeface="Arial" panose="020B0604020202020204" pitchFamily="34" charset="0"/>
              <a:buChar char="•"/>
            </a:pPr>
            <a:r>
              <a:rPr lang="en-US" dirty="0"/>
              <a:t>Leader- outgoing, always surrounded by friends; Hands are always busy- called him the “Little Drummer Boy.”</a:t>
            </a:r>
          </a:p>
          <a:p>
            <a:pPr marL="171450" indent="-171450">
              <a:buFont typeface="Arial" panose="020B0604020202020204" pitchFamily="34" charset="0"/>
              <a:buChar char="•"/>
            </a:pPr>
            <a:r>
              <a:rPr lang="en-US" dirty="0"/>
              <a:t>Parents- father is illiterate; he cannot read or write; mother- “smart in school” but had to drop out when she “got pregnant,” seizures. </a:t>
            </a:r>
          </a:p>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17</a:t>
            </a:fld>
            <a:endParaRPr lang="en-US"/>
          </a:p>
        </p:txBody>
      </p:sp>
    </p:spTree>
    <p:extLst>
      <p:ext uri="{BB962C8B-B14F-4D97-AF65-F5344CB8AC3E}">
        <p14:creationId xmlns:p14="http://schemas.microsoft.com/office/powerpoint/2010/main" val="314260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Average Intelligence- Verbal comprehension and working memory real strengths high average range. </a:t>
            </a:r>
          </a:p>
          <a:p>
            <a:pPr marL="171450" indent="-171450">
              <a:buFont typeface="Arial" panose="020B0604020202020204" pitchFamily="34" charset="0"/>
              <a:buChar char="•"/>
            </a:pPr>
            <a:r>
              <a:rPr lang="en-US" dirty="0"/>
              <a:t>Academic Struggles- reading, words in isolation and phonetic decoding skills.</a:t>
            </a:r>
          </a:p>
        </p:txBody>
      </p:sp>
      <p:sp>
        <p:nvSpPr>
          <p:cNvPr id="4" name="Slide Number Placeholder 3"/>
          <p:cNvSpPr>
            <a:spLocks noGrp="1"/>
          </p:cNvSpPr>
          <p:nvPr>
            <p:ph type="sldNum" sz="quarter" idx="5"/>
          </p:nvPr>
        </p:nvSpPr>
        <p:spPr/>
        <p:txBody>
          <a:bodyPr/>
          <a:lstStyle/>
          <a:p>
            <a:fld id="{CF79ECC8-B521-4FD0-9F0F-B2D6AA83B298}" type="slidenum">
              <a:rPr lang="en-US" smtClean="0"/>
              <a:t>18</a:t>
            </a:fld>
            <a:endParaRPr lang="en-US"/>
          </a:p>
        </p:txBody>
      </p:sp>
    </p:spTree>
    <p:extLst>
      <p:ext uri="{BB962C8B-B14F-4D97-AF65-F5344CB8AC3E}">
        <p14:creationId xmlns:p14="http://schemas.microsoft.com/office/powerpoint/2010/main" val="1698265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Very outgoing, always surrounded by friends and having a good time.</a:t>
            </a:r>
          </a:p>
          <a:p>
            <a:pPr marL="171450" indent="-171450">
              <a:buFont typeface="Arial" panose="020B0604020202020204" pitchFamily="34" charset="0"/>
              <a:buChar char="•"/>
            </a:pPr>
            <a:r>
              <a:rPr lang="en-US" dirty="0"/>
              <a:t>Low Average – Average Intelligence- very slow processing speed, strength- verbal skills </a:t>
            </a:r>
          </a:p>
          <a:p>
            <a:pPr marL="171450" indent="-171450">
              <a:buFont typeface="Arial" panose="020B0604020202020204" pitchFamily="34" charset="0"/>
              <a:buChar char="•"/>
            </a:pPr>
            <a:r>
              <a:rPr lang="en-US" dirty="0"/>
              <a:t>Struggles with reading decoding but comprehension was better developed.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19</a:t>
            </a:fld>
            <a:endParaRPr lang="en-US"/>
          </a:p>
        </p:txBody>
      </p:sp>
    </p:spTree>
    <p:extLst>
      <p:ext uri="{BB962C8B-B14F-4D97-AF65-F5344CB8AC3E}">
        <p14:creationId xmlns:p14="http://schemas.microsoft.com/office/powerpoint/2010/main" val="1423880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It is my sincere hope that our time together will help us to become more effective teachers so that our students can thrive and experience their hopes and dreams.</a:t>
            </a:r>
          </a:p>
        </p:txBody>
      </p:sp>
      <p:sp>
        <p:nvSpPr>
          <p:cNvPr id="4" name="Slide Number Placeholder 3"/>
          <p:cNvSpPr>
            <a:spLocks noGrp="1"/>
          </p:cNvSpPr>
          <p:nvPr>
            <p:ph type="sldNum" sz="quarter" idx="5"/>
          </p:nvPr>
        </p:nvSpPr>
        <p:spPr/>
        <p:txBody>
          <a:bodyPr/>
          <a:lstStyle/>
          <a:p>
            <a:fld id="{CF79ECC8-B521-4FD0-9F0F-B2D6AA83B298}" type="slidenum">
              <a:rPr lang="en-US" smtClean="0"/>
              <a:t>2</a:t>
            </a:fld>
            <a:endParaRPr lang="en-US"/>
          </a:p>
        </p:txBody>
      </p:sp>
    </p:spTree>
    <p:extLst>
      <p:ext uri="{BB962C8B-B14F-4D97-AF65-F5344CB8AC3E}">
        <p14:creationId xmlns:p14="http://schemas.microsoft.com/office/powerpoint/2010/main" val="3735464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Joy to teach</a:t>
            </a:r>
          </a:p>
          <a:p>
            <a:pPr marL="171450" indent="-171450">
              <a:buFont typeface="Arial" panose="020B0604020202020204" pitchFamily="34" charset="0"/>
              <a:buChar char="•"/>
            </a:pPr>
            <a:r>
              <a:rPr lang="en-US" dirty="0"/>
              <a:t>Other teachers have called her lazy or too dependent on her accommodations and modifications. </a:t>
            </a:r>
          </a:p>
          <a:p>
            <a:pPr marL="171450" indent="-171450">
              <a:buFont typeface="Arial" panose="020B0604020202020204" pitchFamily="34" charset="0"/>
              <a:buChar char="•"/>
            </a:pPr>
            <a:r>
              <a:rPr lang="en-US" dirty="0"/>
              <a:t>Low Average – Average Intelligence- Verbal expression and comprehension skills- strength. </a:t>
            </a:r>
          </a:p>
          <a:p>
            <a:pPr marL="171450" indent="-171450">
              <a:buFont typeface="Arial" panose="020B0604020202020204" pitchFamily="34" charset="0"/>
              <a:buChar char="•"/>
            </a:pPr>
            <a:r>
              <a:rPr lang="en-US" dirty="0"/>
              <a:t>Struggles- working memory and processing speed; reading comprehension and written expression. </a:t>
            </a:r>
          </a:p>
        </p:txBody>
      </p:sp>
      <p:sp>
        <p:nvSpPr>
          <p:cNvPr id="4" name="Slide Number Placeholder 3"/>
          <p:cNvSpPr>
            <a:spLocks noGrp="1"/>
          </p:cNvSpPr>
          <p:nvPr>
            <p:ph type="sldNum" sz="quarter" idx="5"/>
          </p:nvPr>
        </p:nvSpPr>
        <p:spPr/>
        <p:txBody>
          <a:bodyPr/>
          <a:lstStyle/>
          <a:p>
            <a:fld id="{CF79ECC8-B521-4FD0-9F0F-B2D6AA83B298}" type="slidenum">
              <a:rPr lang="en-US" smtClean="0"/>
              <a:t>20</a:t>
            </a:fld>
            <a:endParaRPr lang="en-US"/>
          </a:p>
        </p:txBody>
      </p:sp>
    </p:spTree>
    <p:extLst>
      <p:ext uri="{BB962C8B-B14F-4D97-AF65-F5344CB8AC3E}">
        <p14:creationId xmlns:p14="http://schemas.microsoft.com/office/powerpoint/2010/main" val="2733923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79ECC8-B521-4FD0-9F0F-B2D6AA83B298}" type="slidenum">
              <a:rPr lang="en-US" smtClean="0"/>
              <a:t>21</a:t>
            </a:fld>
            <a:endParaRPr lang="en-US"/>
          </a:p>
        </p:txBody>
      </p:sp>
    </p:spTree>
    <p:extLst>
      <p:ext uri="{BB962C8B-B14F-4D97-AF65-F5344CB8AC3E}">
        <p14:creationId xmlns:p14="http://schemas.microsoft.com/office/powerpoint/2010/main" val="3056697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22</a:t>
            </a:fld>
            <a:endParaRPr lang="en-US"/>
          </a:p>
        </p:txBody>
      </p:sp>
    </p:spTree>
    <p:extLst>
      <p:ext uri="{BB962C8B-B14F-4D97-AF65-F5344CB8AC3E}">
        <p14:creationId xmlns:p14="http://schemas.microsoft.com/office/powerpoint/2010/main" val="272084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Question- What do you wish others knew about you?</a:t>
            </a:r>
          </a:p>
          <a:p>
            <a:pPr marL="171450" indent="-171450">
              <a:buFont typeface="Arial" panose="020B0604020202020204" pitchFamily="34" charset="0"/>
              <a:buChar char="•"/>
            </a:pPr>
            <a:r>
              <a:rPr lang="en-US" dirty="0"/>
              <a:t>Point- this was their reaction to exclusion. Students with disabilities feel different from their peers, and they don’t like being excluded. </a:t>
            </a:r>
          </a:p>
        </p:txBody>
      </p:sp>
      <p:sp>
        <p:nvSpPr>
          <p:cNvPr id="4" name="Slide Number Placeholder 3"/>
          <p:cNvSpPr>
            <a:spLocks noGrp="1"/>
          </p:cNvSpPr>
          <p:nvPr>
            <p:ph type="sldNum" sz="quarter" idx="5"/>
          </p:nvPr>
        </p:nvSpPr>
        <p:spPr/>
        <p:txBody>
          <a:bodyPr/>
          <a:lstStyle/>
          <a:p>
            <a:fld id="{CF79ECC8-B521-4FD0-9F0F-B2D6AA83B298}" type="slidenum">
              <a:rPr lang="en-US" smtClean="0"/>
              <a:t>23</a:t>
            </a:fld>
            <a:endParaRPr lang="en-US"/>
          </a:p>
        </p:txBody>
      </p:sp>
    </p:spTree>
    <p:extLst>
      <p:ext uri="{BB962C8B-B14F-4D97-AF65-F5344CB8AC3E}">
        <p14:creationId xmlns:p14="http://schemas.microsoft.com/office/powerpoint/2010/main" val="1840762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Question- What do you wish teachers knew about you?</a:t>
            </a:r>
          </a:p>
          <a:p>
            <a:pPr marL="171450" indent="-171450">
              <a:buFont typeface="Arial" panose="020B0604020202020204" pitchFamily="34" charset="0"/>
              <a:buChar char="•"/>
            </a:pPr>
            <a:r>
              <a:rPr lang="en-US" dirty="0"/>
              <a:t>Point- students with disabilities perceived that their teachers didn’t think that they were interested in learning, when the exact opposite was true.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990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Question- What do you wish teachers knew about you?</a:t>
            </a:r>
          </a:p>
          <a:p>
            <a:pPr marL="171450" indent="-171450">
              <a:buFont typeface="Arial" panose="020B0604020202020204" pitchFamily="34" charset="0"/>
              <a:buChar char="•"/>
            </a:pPr>
            <a:r>
              <a:rPr lang="en-US" dirty="0"/>
              <a:t>Point- this was a cry for help; they recognized that they needed help in a variety of ways to succeed. </a:t>
            </a:r>
          </a:p>
          <a:p>
            <a:pPr marL="171450" indent="-171450">
              <a:buFont typeface="Arial" panose="020B0604020202020204" pitchFamily="34" charset="0"/>
              <a:buChar char="•"/>
            </a:pPr>
            <a:r>
              <a:rPr lang="en-US" dirty="0"/>
              <a:t>Articulated four areas </a:t>
            </a:r>
          </a:p>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25</a:t>
            </a:fld>
            <a:endParaRPr lang="en-US"/>
          </a:p>
        </p:txBody>
      </p:sp>
    </p:spTree>
    <p:extLst>
      <p:ext uri="{BB962C8B-B14F-4D97-AF65-F5344CB8AC3E}">
        <p14:creationId xmlns:p14="http://schemas.microsoft.com/office/powerpoint/2010/main" val="2206201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Point- they cried out that the degree of difficulty with the instructional content was very difficult to grasp. </a:t>
            </a:r>
          </a:p>
          <a:p>
            <a:pPr marL="171450" indent="-171450">
              <a:buFont typeface="Arial" panose="020B0604020202020204" pitchFamily="34" charset="0"/>
              <a:buChar char="•"/>
            </a:pPr>
            <a:r>
              <a:rPr lang="en-US" dirty="0"/>
              <a:t>Inability to grasp the instructional content also results in some very negative and painful consequences and feelings.</a:t>
            </a:r>
          </a:p>
          <a:p>
            <a:pPr marL="171450" indent="-171450">
              <a:buFont typeface="Arial" panose="020B0604020202020204" pitchFamily="34" charset="0"/>
              <a:buChar char="•"/>
            </a:pPr>
            <a:r>
              <a:rPr lang="en-US" dirty="0"/>
              <a:t>Recognized that certain instructional supports helped them succeed.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446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Point- students with disabilities recognized that they learn differently and demonstrate their knowledge differently from other students. They wanted and needed multiple instructional methodologies and alternative assessments.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024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it’s like living with a learning disability?)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74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draw what I know; I use my sources.” </a:t>
            </a:r>
          </a:p>
          <a:p>
            <a:pPr marL="171450" indent="-171450">
              <a:buFont typeface="Arial" panose="020B0604020202020204" pitchFamily="34" charset="0"/>
              <a:buChar char="•"/>
            </a:pPr>
            <a:r>
              <a:rPr lang="en-US" dirty="0"/>
              <a:t>“When I draw, I comprehend, I get it.”  “I don’t get the stuff in his head” but “the things around the room I get what I need to know. </a:t>
            </a:r>
          </a:p>
          <a:p>
            <a:pPr marL="171450" indent="-171450">
              <a:buFont typeface="Arial" panose="020B0604020202020204" pitchFamily="34" charset="0"/>
              <a:buChar char="•"/>
            </a:pPr>
            <a:r>
              <a:rPr lang="en-US" dirty="0"/>
              <a:t>”Billy Bob was referring to posters and visual aids in the classroom to reinforce learning. </a:t>
            </a:r>
          </a:p>
          <a:p>
            <a:r>
              <a:rPr lang="en-US" dirty="0"/>
              <a:t>Some markings were not quite clear  and he forgot why he wrote [compound toilet paper].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58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Teachers Transform Lives</a:t>
            </a:r>
          </a:p>
          <a:p>
            <a:pPr marL="171450" indent="-171450">
              <a:buFont typeface="Arial" panose="020B0604020202020204" pitchFamily="34" charset="0"/>
              <a:buChar char="•"/>
            </a:pPr>
            <a:r>
              <a:rPr lang="en-US" dirty="0"/>
              <a:t>THE DIFFICULT ONES- Struggle with Learning Despite Our Best Efforts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3</a:t>
            </a:fld>
            <a:endParaRPr lang="en-US"/>
          </a:p>
        </p:txBody>
      </p:sp>
    </p:spTree>
    <p:extLst>
      <p:ext uri="{BB962C8B-B14F-4D97-AF65-F5344CB8AC3E}">
        <p14:creationId xmlns:p14="http://schemas.microsoft.com/office/powerpoint/2010/main" val="2299488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Only Consensus- Tactile-Kinesthetic- All of them learn best by using their body and sense of touch to learn about the world around them. A combination of stimuli experience and self-involvement is needed. The manipulation of material along with the accompanying sights and sounds (words and numbers seen and spoken) makes a big difference.  </a:t>
            </a:r>
          </a:p>
          <a:p>
            <a:pPr marL="171450" indent="-171450">
              <a:buFont typeface="Arial" panose="020B0604020202020204" pitchFamily="34" charset="0"/>
              <a:buChar char="•"/>
            </a:pPr>
            <a:r>
              <a:rPr lang="en-US" dirty="0"/>
              <a:t>They may not be able to understand or keep their mind on their work unless they are totally involved. They naturally seek to handle, touch and work with what is being learned.</a:t>
            </a:r>
          </a:p>
          <a:p>
            <a:pPr marL="171450" indent="-171450">
              <a:buFont typeface="Arial" panose="020B0604020202020204" pitchFamily="34" charset="0"/>
              <a:buChar char="•"/>
            </a:pPr>
            <a:r>
              <a:rPr lang="en-US" dirty="0"/>
              <a:t>Auditory-Language/Numerical- Kurt and Billy Bob learn from hearing words or numbers spoken. Benefit from hearing audio tapes, rote oral practice, lecture or a class discussion.</a:t>
            </a:r>
          </a:p>
          <a:p>
            <a:pPr marL="171450" indent="-171450">
              <a:buFont typeface="Arial" panose="020B0604020202020204" pitchFamily="34" charset="0"/>
              <a:buChar char="•"/>
            </a:pPr>
            <a:r>
              <a:rPr lang="en-US" dirty="0"/>
              <a:t>numbers with groups of two or more is important. </a:t>
            </a:r>
          </a:p>
          <a:p>
            <a:pPr marL="171450" indent="-171450">
              <a:buFont typeface="Arial" panose="020B0604020202020204" pitchFamily="34" charset="0"/>
              <a:buChar char="•"/>
            </a:pPr>
            <a:r>
              <a:rPr lang="en-US" dirty="0"/>
              <a:t>Visual Language/Numerical- Snowman, Madison, and Cloe learn well from seeing words in books, on the chalkboard, charts or workbooks. All important data should be given on paper. They need a variety of written materials and time to study it.  </a:t>
            </a:r>
          </a:p>
          <a:p>
            <a:pPr marL="171450" indent="-171450">
              <a:buFont typeface="Arial" panose="020B0604020202020204" pitchFamily="34" charset="0"/>
              <a:buChar char="•"/>
            </a:pPr>
            <a:r>
              <a:rPr lang="en-US" dirty="0"/>
              <a:t>	They need to write down words that are given orally in order to learn by seeing them on paper.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30</a:t>
            </a:fld>
            <a:endParaRPr lang="en-US"/>
          </a:p>
        </p:txBody>
      </p:sp>
    </p:spTree>
    <p:extLst>
      <p:ext uri="{BB962C8B-B14F-4D97-AF65-F5344CB8AC3E}">
        <p14:creationId xmlns:p14="http://schemas.microsoft.com/office/powerpoint/2010/main" val="1334079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Expressiveness-Oral- Kurt, Snowman, and Cloe prefer to tell what they know. They should be evaluated more by what they say than what they write. </a:t>
            </a:r>
          </a:p>
          <a:p>
            <a:pPr marL="171450" indent="-171450">
              <a:buFont typeface="Arial" panose="020B0604020202020204" pitchFamily="34" charset="0"/>
              <a:buChar char="•"/>
            </a:pPr>
            <a:r>
              <a:rPr lang="en-US" dirty="0"/>
              <a:t>•	Expressive-Written</a:t>
            </a:r>
          </a:p>
          <a:p>
            <a:pPr marL="171450" indent="-171450">
              <a:buFont typeface="Arial" panose="020B0604020202020204" pitchFamily="34" charset="0"/>
              <a:buChar char="•"/>
            </a:pPr>
            <a:r>
              <a:rPr lang="en-US" dirty="0"/>
              <a:t>Expressiveness-Written- Madison can write fluent essays and good answers on tests to show what she knows.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31</a:t>
            </a:fld>
            <a:endParaRPr lang="en-US"/>
          </a:p>
        </p:txBody>
      </p:sp>
    </p:spTree>
    <p:extLst>
      <p:ext uri="{BB962C8B-B14F-4D97-AF65-F5344CB8AC3E}">
        <p14:creationId xmlns:p14="http://schemas.microsoft.com/office/powerpoint/2010/main" val="3235866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Question: When you need extra help in a class, what things are most likely to help you?</a:t>
            </a:r>
          </a:p>
          <a:p>
            <a:pPr marL="171450" indent="-171450">
              <a:buFont typeface="Arial" panose="020B0604020202020204" pitchFamily="34" charset="0"/>
              <a:buChar char="•"/>
            </a:pPr>
            <a:r>
              <a:rPr lang="en-US" dirty="0"/>
              <a:t>Point- they recognized that they have a better chance of learning and succeeding with concrete tactile instructional methods.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958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Question- When you need extra help in a class, what things are most likely to help you?</a:t>
            </a:r>
          </a:p>
          <a:p>
            <a:pPr marL="171450" indent="-171450">
              <a:buFont typeface="Arial" panose="020B0604020202020204" pitchFamily="34" charset="0"/>
              <a:buChar char="•"/>
            </a:pPr>
            <a:r>
              <a:rPr lang="en-US" dirty="0"/>
              <a:t>Point- students with learning disabilities have difficulty understanding directions or assignments when they are not delivered with clarity and diverse instructional supports.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429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Pace Is Too Fast</a:t>
            </a:r>
          </a:p>
          <a:p>
            <a:pPr marL="171450" indent="-171450">
              <a:buFont typeface="Arial" panose="020B0604020202020204" pitchFamily="34" charset="0"/>
              <a:buChar char="•"/>
            </a:pPr>
            <a:r>
              <a:rPr lang="en-US" dirty="0"/>
              <a:t>Point- this is the complaint and cry that they exclaimed most often. The classroom experience moves much too fast for them because students with learning disabilities have great difficulty processing the language. They left no room for misinterpretation; the classroom experience moves too quickly for them participate and comprehend. Normal classroom pace is Formula One for students with LD.</a:t>
            </a:r>
          </a:p>
          <a:p>
            <a:pPr marL="171450" indent="-171450">
              <a:buFont typeface="Arial" panose="020B0604020202020204" pitchFamily="34" charset="0"/>
              <a:buChar char="•"/>
            </a:pPr>
            <a:r>
              <a:rPr lang="en-US" dirty="0"/>
              <a:t>This piece of data appeared so often and with such strong emotion that it must be heard, and they want us to hear them loud and clear.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179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PROCESSING- While the non-learning disabled students are processing their answers to questions, the students with learning disabilities are processing the question.</a:t>
            </a:r>
          </a:p>
        </p:txBody>
      </p:sp>
      <p:sp>
        <p:nvSpPr>
          <p:cNvPr id="4" name="Slide Number Placeholder 3"/>
          <p:cNvSpPr>
            <a:spLocks noGrp="1"/>
          </p:cNvSpPr>
          <p:nvPr>
            <p:ph type="sldNum" sz="quarter" idx="5"/>
          </p:nvPr>
        </p:nvSpPr>
        <p:spPr/>
        <p:txBody>
          <a:bodyPr/>
          <a:lstStyle/>
          <a:p>
            <a:fld id="{CF79ECC8-B521-4FD0-9F0F-B2D6AA83B298}" type="slidenum">
              <a:rPr lang="en-US" smtClean="0"/>
              <a:t>36</a:t>
            </a:fld>
            <a:endParaRPr lang="en-US"/>
          </a:p>
        </p:txBody>
      </p:sp>
    </p:spTree>
    <p:extLst>
      <p:ext uri="{BB962C8B-B14F-4D97-AF65-F5344CB8AC3E}">
        <p14:creationId xmlns:p14="http://schemas.microsoft.com/office/powerpoint/2010/main" val="300007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Cloe is sitting in the back of the classroom. The teacher asks her, “Cloe, what is the capital of our nation?” In the front on a white board in big letters are the words, “going to D. C.” </a:t>
            </a:r>
          </a:p>
          <a:p>
            <a:pPr marL="171450" indent="-171450">
              <a:buFont typeface="Arial" panose="020B0604020202020204" pitchFamily="34" charset="0"/>
              <a:buChar char="•"/>
            </a:pPr>
            <a:r>
              <a:rPr lang="en-US" dirty="0"/>
              <a:t>Her response is “I don’t know.”  She knows the answer, but she panics, and she is afraid to embarrass herself in front of others. </a:t>
            </a:r>
          </a:p>
          <a:p>
            <a:pPr marL="171450" indent="-171450">
              <a:buFont typeface="Arial" panose="020B0604020202020204" pitchFamily="34" charset="0"/>
              <a:buChar char="•"/>
            </a:pPr>
            <a:r>
              <a:rPr lang="en-US" dirty="0"/>
              <a:t>She just wants to hide because she has been humiliated many times in the past when she panics or doesn’t know the answer.</a:t>
            </a:r>
          </a:p>
          <a:p>
            <a:pPr marL="171450" indent="-171450">
              <a:buFont typeface="Arial" panose="020B0604020202020204" pitchFamily="34" charset="0"/>
              <a:buChar char="•"/>
            </a:pPr>
            <a:r>
              <a:rPr lang="en-US" dirty="0"/>
              <a:t>Processing the Question- what (not who or when), capital (is it a city, state, country), country (what country?)—I don’t know.—laughter.</a:t>
            </a:r>
          </a:p>
          <a:p>
            <a:pPr marL="171450" indent="-171450">
              <a:buFont typeface="Arial" panose="020B0604020202020204" pitchFamily="34" charset="0"/>
              <a:buChar char="•"/>
            </a:pPr>
            <a:r>
              <a:rPr lang="en-US" dirty="0"/>
              <a:t>Questioning can create fear and anxiety. We need to minimize it.</a:t>
            </a:r>
          </a:p>
          <a:p>
            <a:pPr marL="171450" indent="-171450">
              <a:buFont typeface="Arial" panose="020B0604020202020204" pitchFamily="34" charset="0"/>
              <a:buChar char="•"/>
            </a:pPr>
            <a:r>
              <a:rPr lang="en-US" dirty="0"/>
              <a:t>They often don’t hear or understand the question when it is presented the first time, especially if a question has multiple parts.</a:t>
            </a:r>
          </a:p>
          <a:p>
            <a:pPr marL="171450" indent="-171450">
              <a:buFont typeface="Arial" panose="020B0604020202020204" pitchFamily="34" charset="0"/>
              <a:buChar char="•"/>
            </a:pPr>
            <a:r>
              <a:rPr lang="en-US" dirty="0"/>
              <a:t>“Time is a gift to the child with a learning disability,”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37</a:t>
            </a:fld>
            <a:endParaRPr lang="en-US"/>
          </a:p>
        </p:txBody>
      </p:sp>
    </p:spTree>
    <p:extLst>
      <p:ext uri="{BB962C8B-B14F-4D97-AF65-F5344CB8AC3E}">
        <p14:creationId xmlns:p14="http://schemas.microsoft.com/office/powerpoint/2010/main" val="2206686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Point- students with learning disabilities are easily distracted. </a:t>
            </a:r>
          </a:p>
          <a:p>
            <a:pPr marL="171450" indent="-171450">
              <a:buFont typeface="Arial" panose="020B0604020202020204" pitchFamily="34" charset="0"/>
              <a:buChar char="•"/>
            </a:pPr>
            <a:r>
              <a:rPr lang="en-US" dirty="0"/>
              <a:t>Distractibility- the problem is not that they can’t focus; the problem is that they focus on everything.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247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Point- it is common for students with learning disabilities to get in a lot trouble.</a:t>
            </a:r>
          </a:p>
          <a:p>
            <a:pPr marL="171450" indent="-171450">
              <a:buFont typeface="Arial" panose="020B0604020202020204" pitchFamily="34" charset="0"/>
              <a:buChar char="•"/>
            </a:pPr>
            <a:r>
              <a:rPr lang="en-US" dirty="0"/>
              <a:t>Problems- students act out as a way out to escape the humiliation of not feeling adequate.</a:t>
            </a:r>
          </a:p>
          <a:p>
            <a:pPr marL="171450" indent="-171450">
              <a:buFont typeface="Arial" panose="020B0604020202020204" pitchFamily="34" charset="0"/>
              <a:buChar char="•"/>
            </a:pPr>
            <a:r>
              <a:rPr lang="en-US" dirty="0"/>
              <a:t>Perception- whether one can agree with the accuracy of their statements, one cannot argue that their perceptions are very real and painful. It has left a profound mark on their effort and self-image.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9916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most curious offspring of shame is shyness.”</a:t>
            </a:r>
          </a:p>
        </p:txBody>
      </p:sp>
      <p:sp>
        <p:nvSpPr>
          <p:cNvPr id="4" name="Slide Number Placeholder 3"/>
          <p:cNvSpPr>
            <a:spLocks noGrp="1"/>
          </p:cNvSpPr>
          <p:nvPr>
            <p:ph type="sldNum" sz="quarter" idx="5"/>
          </p:nvPr>
        </p:nvSpPr>
        <p:spPr/>
        <p:txBody>
          <a:bodyPr/>
          <a:lstStyle/>
          <a:p>
            <a:fld id="{CF79ECC8-B521-4FD0-9F0F-B2D6AA83B298}" type="slidenum">
              <a:rPr lang="en-US" smtClean="0"/>
              <a:t>40</a:t>
            </a:fld>
            <a:endParaRPr lang="en-US"/>
          </a:p>
        </p:txBody>
      </p:sp>
    </p:spTree>
    <p:extLst>
      <p:ext uri="{BB962C8B-B14F-4D97-AF65-F5344CB8AC3E}">
        <p14:creationId xmlns:p14="http://schemas.microsoft.com/office/powerpoint/2010/main" val="3898295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WAS ME- My Knowledge- I had a lot to learn about students with learning disabilities. What I did not know exceeded what I knew. </a:t>
            </a:r>
          </a:p>
          <a:p>
            <a:pPr marL="171450" indent="-171450">
              <a:buFont typeface="Arial" panose="020B0604020202020204" pitchFamily="34" charset="0"/>
              <a:buChar char="•"/>
            </a:pPr>
            <a:r>
              <a:rPr lang="en-US" dirty="0"/>
              <a:t>Clinical / Academic Knowledge</a:t>
            </a:r>
          </a:p>
        </p:txBody>
      </p:sp>
      <p:sp>
        <p:nvSpPr>
          <p:cNvPr id="4" name="Slide Number Placeholder 3"/>
          <p:cNvSpPr>
            <a:spLocks noGrp="1"/>
          </p:cNvSpPr>
          <p:nvPr>
            <p:ph type="sldNum" sz="quarter" idx="5"/>
          </p:nvPr>
        </p:nvSpPr>
        <p:spPr/>
        <p:txBody>
          <a:bodyPr/>
          <a:lstStyle/>
          <a:p>
            <a:fld id="{CF79ECC8-B521-4FD0-9F0F-B2D6AA83B298}" type="slidenum">
              <a:rPr lang="en-US" smtClean="0"/>
              <a:t>4</a:t>
            </a:fld>
            <a:endParaRPr lang="en-US"/>
          </a:p>
        </p:txBody>
      </p:sp>
    </p:spTree>
    <p:extLst>
      <p:ext uri="{BB962C8B-B14F-4D97-AF65-F5344CB8AC3E}">
        <p14:creationId xmlns:p14="http://schemas.microsoft.com/office/powerpoint/2010/main" val="2864863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79ECC8-B521-4FD0-9F0F-B2D6AA83B298}" type="slidenum">
              <a:rPr lang="en-US" smtClean="0"/>
              <a:t>41</a:t>
            </a:fld>
            <a:endParaRPr lang="en-US"/>
          </a:p>
        </p:txBody>
      </p:sp>
    </p:spTree>
    <p:extLst>
      <p:ext uri="{BB962C8B-B14F-4D97-AF65-F5344CB8AC3E}">
        <p14:creationId xmlns:p14="http://schemas.microsoft.com/office/powerpoint/2010/main" val="12655427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79ECC8-B521-4FD0-9F0F-B2D6AA83B298}" type="slidenum">
              <a:rPr lang="en-US" smtClean="0"/>
              <a:t>42</a:t>
            </a:fld>
            <a:endParaRPr lang="en-US"/>
          </a:p>
        </p:txBody>
      </p:sp>
    </p:spTree>
    <p:extLst>
      <p:ext uri="{BB962C8B-B14F-4D97-AF65-F5344CB8AC3E}">
        <p14:creationId xmlns:p14="http://schemas.microsoft.com/office/powerpoint/2010/main" val="2402131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Point- the cumulative affects of failure have taken a toll and there is a pervasive feeling that failure is their destiny.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233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it’s like living with a learning disability?</a:t>
            </a:r>
          </a:p>
          <a:p>
            <a:pPr marL="171450" indent="-171450">
              <a:buFont typeface="Arial" panose="020B0604020202020204" pitchFamily="34" charset="0"/>
              <a:buChar char="•"/>
            </a:pPr>
            <a:r>
              <a:rPr lang="en-US" dirty="0"/>
              <a:t>“Darkness is all around;</a:t>
            </a:r>
          </a:p>
          <a:p>
            <a:pPr marL="171450" indent="-171450">
              <a:buFont typeface="Arial" panose="020B0604020202020204" pitchFamily="34" charset="0"/>
              <a:buChar char="•"/>
            </a:pPr>
            <a:r>
              <a:rPr lang="en-US" dirty="0"/>
              <a:t>a hand is raised.</a:t>
            </a:r>
          </a:p>
          <a:p>
            <a:pPr marL="171450" indent="-171450">
              <a:buFont typeface="Arial" panose="020B0604020202020204" pitchFamily="34" charset="0"/>
              <a:buChar char="•"/>
            </a:pPr>
            <a:r>
              <a:rPr lang="en-US" dirty="0"/>
              <a:t>Darkness is pulling down the hand as time goes on.</a:t>
            </a:r>
          </a:p>
          <a:p>
            <a:pPr marL="171450" indent="-171450">
              <a:buFont typeface="Arial" panose="020B0604020202020204" pitchFamily="34" charset="0"/>
              <a:buChar char="•"/>
            </a:pPr>
            <a:r>
              <a:rPr lang="en-US" dirty="0"/>
              <a:t>There is a clock.</a:t>
            </a:r>
          </a:p>
          <a:p>
            <a:pPr marL="171450" indent="-171450">
              <a:buFont typeface="Arial" panose="020B0604020202020204" pitchFamily="34" charset="0"/>
              <a:buChar char="•"/>
            </a:pPr>
            <a:r>
              <a:rPr lang="en-US" dirty="0"/>
              <a:t>It symbolizes the school year starting with my hand </a:t>
            </a:r>
          </a:p>
          <a:p>
            <a:pPr marL="171450" indent="-171450">
              <a:buFont typeface="Arial" panose="020B0604020202020204" pitchFamily="34" charset="0"/>
              <a:buChar char="•"/>
            </a:pPr>
            <a:r>
              <a:rPr lang="en-US" dirty="0"/>
              <a:t>because I was smart.</a:t>
            </a:r>
          </a:p>
          <a:p>
            <a:pPr marL="171450" indent="-171450">
              <a:buFont typeface="Arial" panose="020B0604020202020204" pitchFamily="34" charset="0"/>
              <a:buChar char="•"/>
            </a:pPr>
            <a:r>
              <a:rPr lang="en-US" dirty="0"/>
              <a:t>I don’t raise my hand as much</a:t>
            </a:r>
          </a:p>
          <a:p>
            <a:pPr marL="171450" indent="-171450">
              <a:buFont typeface="Arial" panose="020B0604020202020204" pitchFamily="34" charset="0"/>
              <a:buChar char="•"/>
            </a:pPr>
            <a:r>
              <a:rPr lang="en-US" dirty="0"/>
              <a:t>other hands go up before mine</a:t>
            </a:r>
          </a:p>
          <a:p>
            <a:pPr marL="171450" indent="-171450">
              <a:buFont typeface="Arial" panose="020B0604020202020204" pitchFamily="34" charset="0"/>
              <a:buChar char="•"/>
            </a:pPr>
            <a:r>
              <a:rPr lang="en-US" dirty="0"/>
              <a:t>it takes me time to think about it</a:t>
            </a:r>
          </a:p>
          <a:p>
            <a:pPr marL="171450" indent="-171450">
              <a:buFont typeface="Arial" panose="020B0604020202020204" pitchFamily="34" charset="0"/>
              <a:buChar char="•"/>
            </a:pPr>
            <a:r>
              <a:rPr lang="en-US" dirty="0"/>
              <a:t>What I’m trying to say is</a:t>
            </a:r>
          </a:p>
          <a:p>
            <a:pPr marL="171450" indent="-171450">
              <a:buFont typeface="Arial" panose="020B0604020202020204" pitchFamily="34" charset="0"/>
              <a:buChar char="•"/>
            </a:pPr>
            <a:r>
              <a:rPr lang="en-US" dirty="0"/>
              <a:t>I’m not that smart as time goes on.</a:t>
            </a:r>
          </a:p>
          <a:p>
            <a:pPr marL="171450" indent="-171450">
              <a:buFont typeface="Arial" panose="020B0604020202020204" pitchFamily="34" charset="0"/>
              <a:buChar char="•"/>
            </a:pPr>
            <a:r>
              <a:rPr lang="en-US" dirty="0"/>
              <a:t>I was held back in first grade</a:t>
            </a:r>
          </a:p>
          <a:p>
            <a:pPr marL="171450" indent="-171450">
              <a:buFont typeface="Arial" panose="020B0604020202020204" pitchFamily="34" charset="0"/>
              <a:buChar char="•"/>
            </a:pPr>
            <a:r>
              <a:rPr lang="en-US" dirty="0"/>
              <a:t>behavior</a:t>
            </a:r>
          </a:p>
          <a:p>
            <a:pPr marL="171450" indent="-171450">
              <a:buFont typeface="Arial" panose="020B0604020202020204" pitchFamily="34" charset="0"/>
              <a:buChar char="•"/>
            </a:pPr>
            <a:r>
              <a:rPr lang="en-US" dirty="0"/>
              <a:t>it hurts now.</a:t>
            </a:r>
          </a:p>
          <a:p>
            <a:pPr marL="171450" indent="-171450">
              <a:buFont typeface="Arial" panose="020B0604020202020204" pitchFamily="34" charset="0"/>
              <a:buChar char="•"/>
            </a:pPr>
            <a:r>
              <a:rPr lang="en-US" dirty="0"/>
              <a:t>I feel if I would fail, I would drop out</a:t>
            </a:r>
          </a:p>
          <a:p>
            <a:pPr marL="171450" indent="-171450">
              <a:buFont typeface="Arial" panose="020B0604020202020204" pitchFamily="34" charset="0"/>
              <a:buChar char="•"/>
            </a:pPr>
            <a:r>
              <a:rPr lang="en-US" dirty="0"/>
              <a:t>my sister would be in a higher grade.</a:t>
            </a:r>
          </a:p>
          <a:p>
            <a:pPr marL="171450" indent="-171450">
              <a:buFont typeface="Arial" panose="020B0604020202020204" pitchFamily="34" charset="0"/>
              <a:buChar char="•"/>
            </a:pPr>
            <a:r>
              <a:rPr lang="en-US" dirty="0"/>
              <a:t>I’m embarrassed because I got a blue ribbon in a 4H speech and instead of a purple, like her.</a:t>
            </a:r>
          </a:p>
          <a:p>
            <a:pPr marL="171450" indent="-171450">
              <a:buFont typeface="Arial" panose="020B0604020202020204" pitchFamily="34" charset="0"/>
              <a:buChar char="•"/>
            </a:pPr>
            <a:r>
              <a:rPr lang="en-US" dirty="0"/>
              <a:t>Darkness—the stuff I can’t get right.</a:t>
            </a:r>
          </a:p>
          <a:p>
            <a:pPr marL="171450" indent="-171450">
              <a:buFont typeface="Arial" panose="020B0604020202020204" pitchFamily="34" charset="0"/>
              <a:buChar char="•"/>
            </a:pPr>
            <a:r>
              <a:rPr lang="en-US" dirty="0"/>
              <a:t>Arm (what I know).</a:t>
            </a:r>
          </a:p>
          <a:p>
            <a:pPr marL="171450" indent="-171450">
              <a:buFont typeface="Arial" panose="020B0604020202020204" pitchFamily="34" charset="0"/>
              <a:buChar char="•"/>
            </a:pPr>
            <a:r>
              <a:rPr lang="en-US" dirty="0"/>
              <a:t>In writing class,</a:t>
            </a:r>
          </a:p>
          <a:p>
            <a:pPr marL="171450" indent="-171450">
              <a:buFont typeface="Arial" panose="020B0604020202020204" pitchFamily="34" charset="0"/>
              <a:buChar char="•"/>
            </a:pPr>
            <a:r>
              <a:rPr lang="en-US" dirty="0"/>
              <a:t>she speeds through it</a:t>
            </a:r>
          </a:p>
          <a:p>
            <a:pPr marL="171450" indent="-171450">
              <a:buFont typeface="Arial" panose="020B0604020202020204" pitchFamily="34" charset="0"/>
              <a:buChar char="•"/>
            </a:pPr>
            <a:r>
              <a:rPr lang="en-US" dirty="0"/>
              <a:t>not enough time to get it</a:t>
            </a:r>
          </a:p>
          <a:p>
            <a:pPr marL="171450" indent="-171450">
              <a:buFont typeface="Arial" panose="020B0604020202020204" pitchFamily="34" charset="0"/>
              <a:buChar char="•"/>
            </a:pPr>
            <a:r>
              <a:rPr lang="en-US" dirty="0"/>
              <a:t>too fast.</a:t>
            </a:r>
          </a:p>
          <a:p>
            <a:pPr marL="171450" indent="-171450">
              <a:buFont typeface="Arial" panose="020B0604020202020204" pitchFamily="34" charset="0"/>
              <a:buChar char="•"/>
            </a:pPr>
            <a:r>
              <a:rPr lang="en-US" dirty="0"/>
              <a:t>I get into trouble.</a:t>
            </a:r>
          </a:p>
          <a:p>
            <a:pPr marL="171450" indent="-171450">
              <a:buFont typeface="Arial" panose="020B0604020202020204" pitchFamily="34" charset="0"/>
              <a:buChar char="•"/>
            </a:pPr>
            <a:r>
              <a:rPr lang="en-US" dirty="0"/>
              <a:t>Teacher calls me lazy.</a:t>
            </a:r>
          </a:p>
          <a:p>
            <a:pPr marL="171450" indent="-171450">
              <a:buFont typeface="Arial" panose="020B0604020202020204" pitchFamily="34" charset="0"/>
              <a:buChar char="•"/>
            </a:pPr>
            <a:r>
              <a:rPr lang="en-US" dirty="0"/>
              <a:t>Not enough time.”</a:t>
            </a:r>
          </a:p>
          <a:p>
            <a:pPr marL="171450" indent="-171450">
              <a:buFont typeface="Arial" panose="020B0604020202020204" pitchFamily="34" charset="0"/>
              <a:buChar char="•"/>
            </a:pPr>
            <a:r>
              <a:rPr lang="en-US" dirty="0"/>
              <a:t>Father &amp; brother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44</a:t>
            </a:fld>
            <a:endParaRPr lang="en-US"/>
          </a:p>
        </p:txBody>
      </p:sp>
    </p:spTree>
    <p:extLst>
      <p:ext uri="{BB962C8B-B14F-4D97-AF65-F5344CB8AC3E}">
        <p14:creationId xmlns:p14="http://schemas.microsoft.com/office/powerpoint/2010/main" val="3403610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125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Executive function- "command and control" function; help you manage life tasks of all types; disorganization.</a:t>
            </a:r>
          </a:p>
        </p:txBody>
      </p:sp>
      <p:sp>
        <p:nvSpPr>
          <p:cNvPr id="4" name="Slide Number Placeholder 3"/>
          <p:cNvSpPr>
            <a:spLocks noGrp="1"/>
          </p:cNvSpPr>
          <p:nvPr>
            <p:ph type="sldNum" sz="quarter" idx="5"/>
          </p:nvPr>
        </p:nvSpPr>
        <p:spPr/>
        <p:txBody>
          <a:bodyPr/>
          <a:lstStyle/>
          <a:p>
            <a:fld id="{CF79ECC8-B521-4FD0-9F0F-B2D6AA83B298}" type="slidenum">
              <a:rPr lang="en-US" smtClean="0"/>
              <a:t>47</a:t>
            </a:fld>
            <a:endParaRPr lang="en-US"/>
          </a:p>
        </p:txBody>
      </p:sp>
    </p:spTree>
    <p:extLst>
      <p:ext uri="{BB962C8B-B14F-4D97-AF65-F5344CB8AC3E}">
        <p14:creationId xmlns:p14="http://schemas.microsoft.com/office/powerpoint/2010/main" val="12536024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Pragmatic (communicative use of language in a social context)</a:t>
            </a:r>
          </a:p>
          <a:p>
            <a:pPr marL="171450" indent="-171450">
              <a:buFont typeface="Arial" panose="020B0604020202020204" pitchFamily="34" charset="0"/>
              <a:buChar char="•"/>
            </a:pPr>
            <a:r>
              <a:rPr lang="en-US" dirty="0"/>
              <a:t>Phonological (perception and production of sounds to form words), </a:t>
            </a:r>
          </a:p>
          <a:p>
            <a:pPr marL="171450" indent="-171450">
              <a:buFont typeface="Arial" panose="020B0604020202020204" pitchFamily="34" charset="0"/>
              <a:buChar char="•"/>
            </a:pPr>
            <a:r>
              <a:rPr lang="en-US" dirty="0"/>
              <a:t>Semantic (processing of meaning), </a:t>
            </a:r>
          </a:p>
          <a:p>
            <a:pPr marL="171450" indent="-171450">
              <a:buFont typeface="Arial" panose="020B0604020202020204" pitchFamily="34" charset="0"/>
              <a:buChar char="•"/>
            </a:pPr>
            <a:r>
              <a:rPr lang="en-US" dirty="0"/>
              <a:t>Grammatical (use of syntactic and morphological rules to combine words into meaningful sentences). </a:t>
            </a:r>
          </a:p>
        </p:txBody>
      </p:sp>
      <p:sp>
        <p:nvSpPr>
          <p:cNvPr id="4" name="Slide Number Placeholder 3"/>
          <p:cNvSpPr>
            <a:spLocks noGrp="1"/>
          </p:cNvSpPr>
          <p:nvPr>
            <p:ph type="sldNum" sz="quarter" idx="5"/>
          </p:nvPr>
        </p:nvSpPr>
        <p:spPr/>
        <p:txBody>
          <a:bodyPr/>
          <a:lstStyle/>
          <a:p>
            <a:fld id="{CF79ECC8-B521-4FD0-9F0F-B2D6AA83B298}" type="slidenum">
              <a:rPr lang="en-US" smtClean="0"/>
              <a:t>48</a:t>
            </a:fld>
            <a:endParaRPr lang="en-US"/>
          </a:p>
        </p:txBody>
      </p:sp>
    </p:spTree>
    <p:extLst>
      <p:ext uri="{BB962C8B-B14F-4D97-AF65-F5344CB8AC3E}">
        <p14:creationId xmlns:p14="http://schemas.microsoft.com/office/powerpoint/2010/main" val="38918869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Research- The learning disability had to be addressed in educational measures taken. Once the LD issues were addressed, the students could learn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7180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Science has conclusively proven that a student’s emotional state impacts how they learn. Emotions directly influence our brain functions. The brain responds differently to different emotions. When a student experiences positive emotions the student learns well. </a:t>
            </a:r>
          </a:p>
          <a:p>
            <a:pPr marL="171450" indent="-171450">
              <a:buFont typeface="Arial" panose="020B0604020202020204" pitchFamily="34" charset="0"/>
              <a:buChar char="•"/>
            </a:pPr>
            <a:r>
              <a:rPr lang="en-US" dirty="0"/>
              <a:t>“Students may never remember what you taught them, but they will never forget how you made them feel.”</a:t>
            </a:r>
          </a:p>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50</a:t>
            </a:fld>
            <a:endParaRPr lang="en-US"/>
          </a:p>
        </p:txBody>
      </p:sp>
    </p:spTree>
    <p:extLst>
      <p:ext uri="{BB962C8B-B14F-4D97-AF65-F5344CB8AC3E}">
        <p14:creationId xmlns:p14="http://schemas.microsoft.com/office/powerpoint/2010/main" val="2163840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Differentiated Instruction- misunderstandings</a:t>
            </a:r>
          </a:p>
          <a:p>
            <a:pPr marL="171450" indent="-171450">
              <a:buFont typeface="Arial" panose="020B0604020202020204" pitchFamily="34" charset="0"/>
              <a:buChar char="•"/>
            </a:pPr>
            <a:r>
              <a:rPr lang="en-US" dirty="0"/>
              <a:t>Differentiation consists of the efforts of teachers to respond to variance among learners in the classroom. Whenever a teacher reaches out to an individual or small group to vary his or her teaching in order to create the best learning experience possible, that teacher is differentiating instruction.</a:t>
            </a:r>
          </a:p>
          <a:p>
            <a:pPr marL="171450" indent="-171450">
              <a:buFont typeface="Arial" panose="020B0604020202020204" pitchFamily="34" charset="0"/>
              <a:buChar char="•"/>
            </a:pPr>
            <a:r>
              <a:rPr lang="en-US" dirty="0"/>
              <a:t>Based upon the observations and research that students learn through a variety of instructional practices.</a:t>
            </a:r>
          </a:p>
          <a:p>
            <a:pPr marL="171450" indent="-171450">
              <a:buFont typeface="Arial" panose="020B0604020202020204" pitchFamily="34" charset="0"/>
              <a:buChar char="•"/>
            </a:pPr>
            <a:r>
              <a:rPr lang="en-US" dirty="0"/>
              <a:t>Delivers what a student needs through multiple methodologies.</a:t>
            </a:r>
          </a:p>
          <a:p>
            <a:pPr marL="171450" indent="-171450">
              <a:buFont typeface="Arial" panose="020B0604020202020204" pitchFamily="34" charset="0"/>
              <a:buChar char="•"/>
            </a:pPr>
            <a:r>
              <a:rPr lang="en-US" dirty="0"/>
              <a:t>Content- what the student needs to learn or how the student will get access to the information</a:t>
            </a:r>
          </a:p>
          <a:p>
            <a:pPr marL="171450" indent="-171450">
              <a:buFont typeface="Arial" panose="020B0604020202020204" pitchFamily="34" charset="0"/>
              <a:buChar char="•"/>
            </a:pPr>
            <a:r>
              <a:rPr lang="en-US" dirty="0"/>
              <a:t>Process- activities the student engages in order to learn or master the content. I deliver instructional content in multiple ways and I adjust according to my knowledge of a student’s strengths.</a:t>
            </a:r>
          </a:p>
          <a:p>
            <a:pPr marL="171450" indent="-171450">
              <a:buFont typeface="Arial" panose="020B0604020202020204" pitchFamily="34" charset="0"/>
              <a:buChar char="•"/>
            </a:pPr>
            <a:r>
              <a:rPr lang="en-US" dirty="0"/>
              <a:t>Products- culminating assessments that what the student has learned; assess in multiple ways according to the student’s strengths</a:t>
            </a:r>
          </a:p>
          <a:p>
            <a:pPr marL="171450" indent="-171450">
              <a:buFont typeface="Arial" panose="020B0604020202020204" pitchFamily="34" charset="0"/>
              <a:buChar char="•"/>
            </a:pPr>
            <a:r>
              <a:rPr lang="en-US" dirty="0"/>
              <a:t>Learning environment– the way the classroom works and feels.</a:t>
            </a:r>
          </a:p>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55</a:t>
            </a:fld>
            <a:endParaRPr lang="en-US"/>
          </a:p>
        </p:txBody>
      </p:sp>
    </p:spTree>
    <p:extLst>
      <p:ext uri="{BB962C8B-B14F-4D97-AF65-F5344CB8AC3E}">
        <p14:creationId xmlns:p14="http://schemas.microsoft.com/office/powerpoint/2010/main" val="1453479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Could Students Teach Me- About their personal successes and failures, their hopes and struggles, and their individual learning styles? </a:t>
            </a:r>
            <a:r>
              <a:rPr lang="en-US" u="sng" dirty="0"/>
              <a:t>No one was asking </a:t>
            </a:r>
            <a:r>
              <a:rPr lang="en-US" dirty="0"/>
              <a:t>them or listening. Their perspective was considered </a:t>
            </a:r>
            <a:r>
              <a:rPr lang="en-US" u="sng" dirty="0"/>
              <a:t>irrelevant.</a:t>
            </a:r>
          </a:p>
          <a:p>
            <a:pPr marL="171450" indent="-171450">
              <a:buFont typeface="Arial" panose="020B0604020202020204" pitchFamily="34" charset="0"/>
              <a:buChar char="•"/>
            </a:pPr>
            <a:r>
              <a:rPr lang="en-US" dirty="0"/>
              <a:t>POINT OF VIEW- </a:t>
            </a:r>
            <a:r>
              <a:rPr lang="en-US" u="sng" dirty="0"/>
              <a:t>qualitative research study </a:t>
            </a:r>
            <a:r>
              <a:rPr lang="en-US" dirty="0"/>
              <a:t>is to analyze and interpret effective educational and instructional practices for students with learning disabilities by gaining insight from the student’s perspective and how these perspectives can impact educational programs. </a:t>
            </a:r>
          </a:p>
          <a:p>
            <a:pPr marL="171450" indent="-171450">
              <a:buFont typeface="Arial" panose="020B0604020202020204" pitchFamily="34" charset="0"/>
              <a:buChar char="•"/>
            </a:pPr>
            <a:r>
              <a:rPr lang="en-US" dirty="0"/>
              <a:t>In narrative research, it’s about </a:t>
            </a:r>
            <a:r>
              <a:rPr lang="en-US" dirty="0">
                <a:highlight>
                  <a:srgbClr val="FFFF00"/>
                </a:highlight>
              </a:rPr>
              <a:t>how people experience the world around them</a:t>
            </a:r>
            <a:r>
              <a:rPr lang="en-US" dirty="0"/>
              <a:t>. </a:t>
            </a:r>
          </a:p>
          <a:p>
            <a:pPr marL="171450" indent="-171450">
              <a:buFont typeface="Arial" panose="020B0604020202020204" pitchFamily="34" charset="0"/>
              <a:buChar char="•"/>
            </a:pPr>
            <a:r>
              <a:rPr lang="en-US" dirty="0"/>
              <a:t>Focus on the phenomenon from their unique experiences as individuals.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5</a:t>
            </a:fld>
            <a:endParaRPr lang="en-US"/>
          </a:p>
        </p:txBody>
      </p:sp>
    </p:spTree>
    <p:extLst>
      <p:ext uri="{BB962C8B-B14F-4D97-AF65-F5344CB8AC3E}">
        <p14:creationId xmlns:p14="http://schemas.microsoft.com/office/powerpoint/2010/main" val="3457296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process used by teachers and students during instruction that provides feedback to adjust ongoing teaching and learning to improve students' achievement of intended instructional outcomes.</a:t>
            </a:r>
          </a:p>
          <a:p>
            <a:pPr marL="171450" indent="-171450">
              <a:buFont typeface="Arial" panose="020B0604020202020204" pitchFamily="34" charset="0"/>
              <a:buChar char="•"/>
            </a:pPr>
            <a:r>
              <a:rPr lang="en-US" dirty="0"/>
              <a:t>Ongoing Feedback Used By: Teachers to improve instruction, Students to improve learning</a:t>
            </a:r>
          </a:p>
          <a:p>
            <a:pPr marL="171450" indent="-171450">
              <a:buFont typeface="Arial" panose="020B0604020202020204" pitchFamily="34" charset="0"/>
              <a:buChar char="•"/>
            </a:pPr>
            <a:r>
              <a:rPr lang="en-US" dirty="0"/>
              <a:t>Concepts- students are struggling to understand </a:t>
            </a:r>
          </a:p>
          <a:p>
            <a:pPr marL="171450" indent="-171450">
              <a:buFont typeface="Arial" panose="020B0604020202020204" pitchFamily="34" charset="0"/>
              <a:buChar char="•"/>
            </a:pPr>
            <a:r>
              <a:rPr lang="en-US" dirty="0"/>
              <a:t>Skills- students are having difficulty acquiring </a:t>
            </a:r>
          </a:p>
          <a:p>
            <a:pPr marL="171450" indent="-171450">
              <a:buFont typeface="Arial" panose="020B0604020202020204" pitchFamily="34" charset="0"/>
              <a:buChar char="•"/>
            </a:pPr>
            <a:r>
              <a:rPr lang="en-US" dirty="0"/>
              <a:t>Learning standards- not yet achieved </a:t>
            </a:r>
          </a:p>
          <a:p>
            <a:pPr marL="171450" indent="-171450">
              <a:buFont typeface="Arial" panose="020B0604020202020204" pitchFamily="34" charset="0"/>
              <a:buChar char="•"/>
            </a:pPr>
            <a:r>
              <a:rPr lang="en-US" dirty="0"/>
              <a:t>Adjustments can be made to lessons, instructional techniques, and academic support</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59</a:t>
            </a:fld>
            <a:endParaRPr lang="en-US"/>
          </a:p>
        </p:txBody>
      </p:sp>
    </p:spTree>
    <p:extLst>
      <p:ext uri="{BB962C8B-B14F-4D97-AF65-F5344CB8AC3E}">
        <p14:creationId xmlns:p14="http://schemas.microsoft.com/office/powerpoint/2010/main" val="7024389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Questioning Strategies- Richard Lavoie’s- stand in front; Verbal Cues; Repeat Multiple Ways</a:t>
            </a:r>
          </a:p>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63</a:t>
            </a:fld>
            <a:endParaRPr lang="en-US"/>
          </a:p>
        </p:txBody>
      </p:sp>
    </p:spTree>
    <p:extLst>
      <p:ext uri="{BB962C8B-B14F-4D97-AF65-F5344CB8AC3E}">
        <p14:creationId xmlns:p14="http://schemas.microsoft.com/office/powerpoint/2010/main" val="2580928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Accommodation Examples: a student with dyslexia might listen to an audio version of a book. But it’s still the same book that the rest of the class is reading; using spell-check might help a student with writing difficulties to take notes during class; extra time to complete a test or using a keyboard if the physical act of writing is difficult.</a:t>
            </a:r>
          </a:p>
          <a:p>
            <a:pPr marL="171450" indent="-171450">
              <a:buFont typeface="Arial" panose="020B0604020202020204" pitchFamily="34" charset="0"/>
              <a:buChar char="•"/>
            </a:pPr>
            <a:r>
              <a:rPr lang="en-US" dirty="0"/>
              <a:t>Modification Examples- a student could be assigned shorter or easier reading assignments, or homework that’s different from the rest of the </a:t>
            </a:r>
            <a:r>
              <a:rPr lang="en-US"/>
              <a:t>class; test </a:t>
            </a:r>
            <a:r>
              <a:rPr lang="en-US" dirty="0"/>
              <a:t>may require the class to study 20 words. However, a student with modifications might only have to study 10.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64</a:t>
            </a:fld>
            <a:endParaRPr lang="en-US"/>
          </a:p>
        </p:txBody>
      </p:sp>
    </p:spTree>
    <p:extLst>
      <p:ext uri="{BB962C8B-B14F-4D97-AF65-F5344CB8AC3E}">
        <p14:creationId xmlns:p14="http://schemas.microsoft.com/office/powerpoint/2010/main" val="19637021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405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 disorder in one or more basic psychological processes involved in understanding or in using language, spoken or written, (2) that may manifest itself in an imperfect ability to listen, think, speak, read, write, spell or, to do mathematical calculations. (3) Including conditions such as perceptual disabilities, brain injury, minimal brain dysfunction, dyslexia, and developmental aphasia. (4) The criteria for determining the existence of a specific learning disability is if the child does not achieve commensurate with her or his age or ability in one or more of the areas listed and the child is provided with learning experiences appropriate for the child’s age and ability levels; and (5) the child has a severe discrepancy between achievement and intellectual ability in one or more of the following areas: oral expression, listening comprehension, written expression, basic reading skill, reading comprehension, mathematical calculation, and mathematical reasoning.”  (U.S. Department of Education, 2007)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53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QUESTIONS: What is a learning disability?</a:t>
            </a:r>
          </a:p>
          <a:p>
            <a:r>
              <a:rPr lang="en-US" dirty="0"/>
              <a:t>How do learning disabilities effect learning?</a:t>
            </a:r>
          </a:p>
          <a:p>
            <a:r>
              <a:rPr lang="en-US" dirty="0"/>
              <a:t>How do learning disabilities effect language acquisition?</a:t>
            </a:r>
          </a:p>
          <a:p>
            <a:r>
              <a:rPr lang="en-US" dirty="0"/>
              <a:t>How can we teach students with learning disabilities?</a:t>
            </a:r>
          </a:p>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7</a:t>
            </a:fld>
            <a:endParaRPr lang="en-US"/>
          </a:p>
        </p:txBody>
      </p:sp>
    </p:spTree>
    <p:extLst>
      <p:ext uri="{BB962C8B-B14F-4D97-AF65-F5344CB8AC3E}">
        <p14:creationId xmlns:p14="http://schemas.microsoft.com/office/powerpoint/2010/main" val="1079673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DEFINITION OF EXCLUSION- Don’t talk about what the child is, but we talk about what he is not. </a:t>
            </a:r>
          </a:p>
          <a:p>
            <a:pPr marL="171450" indent="-171450">
              <a:buFont typeface="Arial" panose="020B0604020202020204" pitchFamily="34" charset="0"/>
              <a:buChar char="•"/>
            </a:pPr>
            <a:r>
              <a:rPr lang="en-US" dirty="0"/>
              <a:t>For too many teachers, LD has meant “Lazy &amp; Dumb”</a:t>
            </a:r>
          </a:p>
          <a:p>
            <a:pPr marL="171450" indent="-171450">
              <a:buFont typeface="Arial" panose="020B0604020202020204" pitchFamily="34" charset="0"/>
              <a:buChar char="•"/>
            </a:pPr>
            <a:r>
              <a:rPr lang="en-US" dirty="0"/>
              <a:t>Take away: Mentally disabled, Emotional disturbed, Do not have the opportunity, Modality deficit- hearing, sight, Remains- child with a Learning Disability </a:t>
            </a:r>
          </a:p>
          <a:p>
            <a:r>
              <a:rPr lang="en-US" dirty="0"/>
              <a:t>• 15-20% or 1 in 5-7 of the U.S. population (100,000’s of students and affected families)</a:t>
            </a:r>
          </a:p>
          <a:p>
            <a:endParaRPr lang="en-US" dirty="0"/>
          </a:p>
        </p:txBody>
      </p:sp>
      <p:sp>
        <p:nvSpPr>
          <p:cNvPr id="4" name="Slide Number Placeholder 3"/>
          <p:cNvSpPr>
            <a:spLocks noGrp="1"/>
          </p:cNvSpPr>
          <p:nvPr>
            <p:ph type="sldNum" sz="quarter" idx="5"/>
          </p:nvPr>
        </p:nvSpPr>
        <p:spPr/>
        <p:txBody>
          <a:bodyPr/>
          <a:lstStyle/>
          <a:p>
            <a:fld id="{CF79ECC8-B521-4FD0-9F0F-B2D6AA83B298}" type="slidenum">
              <a:rPr lang="en-US" smtClean="0"/>
              <a:t>8</a:t>
            </a:fld>
            <a:endParaRPr lang="en-US"/>
          </a:p>
        </p:txBody>
      </p:sp>
    </p:spTree>
    <p:extLst>
      <p:ext uri="{BB962C8B-B14F-4D97-AF65-F5344CB8AC3E}">
        <p14:creationId xmlns:p14="http://schemas.microsoft.com/office/powerpoint/2010/main" val="2156921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 disorder in one or more basic psychological processes involved in understanding or in using language, spoken or written, (2) that may manifest itself in an imperfect ability to listen, think, speak, read, write, spell or, to do mathematical calculations. (3) Including conditions such as perceptual disabilities, brain injury, minimal brain dysfunction, dyslexia, and developmental aphasia. (4) The criteria for determining the existence of a specific learning disability is if the child does not achieve commensurate with her or his age or ability in one or more of the areas listed and the child is provided with learning experiences appropriate for the child’s age and ability levels; and (5) the child has a severe discrepancy between achievement and intellectual ability in one or more of the following areas: oral expression, listening comprehension, written expression, basic reading skill, reading comprehension, mathematical calculation, and mathematical reasoning.”  (U.S. Department of Education, 2007)</a:t>
            </a:r>
          </a:p>
          <a:p>
            <a:pPr marL="171450" indent="-171450">
              <a:buFont typeface="Arial" panose="020B0604020202020204" pitchFamily="34" charset="0"/>
              <a:buChar char="•"/>
            </a:pPr>
            <a:r>
              <a:rPr lang="en-US" dirty="0"/>
              <a:t>Neurological Disorder- Difference in the way a person’s brain is wired; Lifelong Issue- can't be cured or fixed</a:t>
            </a:r>
          </a:p>
          <a:p>
            <a:pPr marL="171450" indent="-171450">
              <a:buFont typeface="Arial" panose="020B0604020202020204" pitchFamily="34" charset="0"/>
              <a:buChar char="•"/>
            </a:pPr>
            <a:r>
              <a:rPr lang="en-US" dirty="0"/>
              <a:t>Imperfect Ability</a:t>
            </a:r>
          </a:p>
          <a:p>
            <a:pPr marL="171450" indent="-171450">
              <a:buFont typeface="Arial" panose="020B0604020202020204" pitchFamily="34" charset="0"/>
              <a:buChar char="•"/>
            </a:pPr>
            <a:r>
              <a:rPr lang="en-US" dirty="0"/>
              <a:t>Criteria- Severe Discrepancy Between Achievement and Intellectual Ability</a:t>
            </a:r>
          </a:p>
          <a:p>
            <a:pPr marL="171450" indent="-171450">
              <a:buFont typeface="Arial" panose="020B0604020202020204" pitchFamily="34" charset="0"/>
              <a:buChar char="•"/>
            </a:pPr>
            <a:r>
              <a:rPr lang="en-US" dirty="0"/>
              <a:t>Areas: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9ECC8-B521-4FD0-9F0F-B2D6AA83B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330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598123-0358-49DC-9E84-BF88614E6C65}" type="datetimeFigureOut">
              <a:rPr lang="en-US" smtClean="0">
                <a:solidFill>
                  <a:prstClr val="black">
                    <a:tint val="75000"/>
                  </a:prstClr>
                </a:solidFill>
              </a:rPr>
              <a:pPr/>
              <a:t>9/12/2019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E0066-F05F-4D1D-AA8C-6B907C67A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065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598123-0358-49DC-9E84-BF88614E6C65}" type="datetimeFigureOut">
              <a:rPr lang="en-US" smtClean="0">
                <a:solidFill>
                  <a:prstClr val="black">
                    <a:tint val="75000"/>
                  </a:prstClr>
                </a:solidFill>
              </a:rPr>
              <a:pPr/>
              <a:t>9/12/2019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E0066-F05F-4D1D-AA8C-6B907C67A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323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598123-0358-49DC-9E84-BF88614E6C65}" type="datetimeFigureOut">
              <a:rPr lang="en-US" smtClean="0">
                <a:solidFill>
                  <a:prstClr val="black">
                    <a:tint val="75000"/>
                  </a:prstClr>
                </a:solidFill>
              </a:rPr>
              <a:pPr/>
              <a:t>9/12/2019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E0066-F05F-4D1D-AA8C-6B907C67A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277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598123-0358-49DC-9E84-BF88614E6C65}"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E0066-F05F-4D1D-AA8C-6B907C67AC99}" type="slidenum">
              <a:rPr lang="en-US" smtClean="0"/>
              <a:t>‹#›</a:t>
            </a:fld>
            <a:endParaRPr lang="en-US"/>
          </a:p>
        </p:txBody>
      </p:sp>
    </p:spTree>
    <p:extLst>
      <p:ext uri="{BB962C8B-B14F-4D97-AF65-F5344CB8AC3E}">
        <p14:creationId xmlns:p14="http://schemas.microsoft.com/office/powerpoint/2010/main" val="571698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598123-0358-49DC-9E84-BF88614E6C65}"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E0066-F05F-4D1D-AA8C-6B907C67AC99}" type="slidenum">
              <a:rPr lang="en-US" smtClean="0"/>
              <a:t>‹#›</a:t>
            </a:fld>
            <a:endParaRPr lang="en-US"/>
          </a:p>
        </p:txBody>
      </p:sp>
    </p:spTree>
    <p:extLst>
      <p:ext uri="{BB962C8B-B14F-4D97-AF65-F5344CB8AC3E}">
        <p14:creationId xmlns:p14="http://schemas.microsoft.com/office/powerpoint/2010/main" val="1329306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598123-0358-49DC-9E84-BF88614E6C65}"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E0066-F05F-4D1D-AA8C-6B907C67AC99}" type="slidenum">
              <a:rPr lang="en-US" smtClean="0"/>
              <a:t>‹#›</a:t>
            </a:fld>
            <a:endParaRPr lang="en-US"/>
          </a:p>
        </p:txBody>
      </p:sp>
    </p:spTree>
    <p:extLst>
      <p:ext uri="{BB962C8B-B14F-4D97-AF65-F5344CB8AC3E}">
        <p14:creationId xmlns:p14="http://schemas.microsoft.com/office/powerpoint/2010/main" val="230209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598123-0358-49DC-9E84-BF88614E6C65}"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E0066-F05F-4D1D-AA8C-6B907C67AC99}" type="slidenum">
              <a:rPr lang="en-US" smtClean="0"/>
              <a:t>‹#›</a:t>
            </a:fld>
            <a:endParaRPr lang="en-US"/>
          </a:p>
        </p:txBody>
      </p:sp>
    </p:spTree>
    <p:extLst>
      <p:ext uri="{BB962C8B-B14F-4D97-AF65-F5344CB8AC3E}">
        <p14:creationId xmlns:p14="http://schemas.microsoft.com/office/powerpoint/2010/main" val="1162736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598123-0358-49DC-9E84-BF88614E6C65}"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FE0066-F05F-4D1D-AA8C-6B907C67AC99}" type="slidenum">
              <a:rPr lang="en-US" smtClean="0"/>
              <a:t>‹#›</a:t>
            </a:fld>
            <a:endParaRPr lang="en-US"/>
          </a:p>
        </p:txBody>
      </p:sp>
    </p:spTree>
    <p:extLst>
      <p:ext uri="{BB962C8B-B14F-4D97-AF65-F5344CB8AC3E}">
        <p14:creationId xmlns:p14="http://schemas.microsoft.com/office/powerpoint/2010/main" val="2164215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598123-0358-49DC-9E84-BF88614E6C65}"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FE0066-F05F-4D1D-AA8C-6B907C67AC99}" type="slidenum">
              <a:rPr lang="en-US" smtClean="0"/>
              <a:t>‹#›</a:t>
            </a:fld>
            <a:endParaRPr lang="en-US"/>
          </a:p>
        </p:txBody>
      </p:sp>
    </p:spTree>
    <p:extLst>
      <p:ext uri="{BB962C8B-B14F-4D97-AF65-F5344CB8AC3E}">
        <p14:creationId xmlns:p14="http://schemas.microsoft.com/office/powerpoint/2010/main" val="4227277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598123-0358-49DC-9E84-BF88614E6C65}"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FE0066-F05F-4D1D-AA8C-6B907C67AC99}" type="slidenum">
              <a:rPr lang="en-US" smtClean="0"/>
              <a:t>‹#›</a:t>
            </a:fld>
            <a:endParaRPr lang="en-US"/>
          </a:p>
        </p:txBody>
      </p:sp>
    </p:spTree>
    <p:extLst>
      <p:ext uri="{BB962C8B-B14F-4D97-AF65-F5344CB8AC3E}">
        <p14:creationId xmlns:p14="http://schemas.microsoft.com/office/powerpoint/2010/main" val="4270158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598123-0358-49DC-9E84-BF88614E6C65}"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E0066-F05F-4D1D-AA8C-6B907C67AC99}" type="slidenum">
              <a:rPr lang="en-US" smtClean="0"/>
              <a:t>‹#›</a:t>
            </a:fld>
            <a:endParaRPr lang="en-US"/>
          </a:p>
        </p:txBody>
      </p:sp>
    </p:spTree>
    <p:extLst>
      <p:ext uri="{BB962C8B-B14F-4D97-AF65-F5344CB8AC3E}">
        <p14:creationId xmlns:p14="http://schemas.microsoft.com/office/powerpoint/2010/main" val="4064001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598123-0358-49DC-9E84-BF88614E6C65}" type="datetimeFigureOut">
              <a:rPr lang="en-US" smtClean="0">
                <a:solidFill>
                  <a:prstClr val="black">
                    <a:tint val="75000"/>
                  </a:prstClr>
                </a:solidFill>
              </a:rPr>
              <a:pPr/>
              <a:t>9/12/2019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E0066-F05F-4D1D-AA8C-6B907C67A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391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598123-0358-49DC-9E84-BF88614E6C65}"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E0066-F05F-4D1D-AA8C-6B907C67AC99}" type="slidenum">
              <a:rPr lang="en-US" smtClean="0"/>
              <a:t>‹#›</a:t>
            </a:fld>
            <a:endParaRPr lang="en-US"/>
          </a:p>
        </p:txBody>
      </p:sp>
    </p:spTree>
    <p:extLst>
      <p:ext uri="{BB962C8B-B14F-4D97-AF65-F5344CB8AC3E}">
        <p14:creationId xmlns:p14="http://schemas.microsoft.com/office/powerpoint/2010/main" val="2016981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598123-0358-49DC-9E84-BF88614E6C65}"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E0066-F05F-4D1D-AA8C-6B907C67AC99}" type="slidenum">
              <a:rPr lang="en-US" smtClean="0"/>
              <a:t>‹#›</a:t>
            </a:fld>
            <a:endParaRPr lang="en-US"/>
          </a:p>
        </p:txBody>
      </p:sp>
    </p:spTree>
    <p:extLst>
      <p:ext uri="{BB962C8B-B14F-4D97-AF65-F5344CB8AC3E}">
        <p14:creationId xmlns:p14="http://schemas.microsoft.com/office/powerpoint/2010/main" val="327143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598123-0358-49DC-9E84-BF88614E6C65}"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E0066-F05F-4D1D-AA8C-6B907C67AC99}" type="slidenum">
              <a:rPr lang="en-US" smtClean="0"/>
              <a:t>‹#›</a:t>
            </a:fld>
            <a:endParaRPr lang="en-US"/>
          </a:p>
        </p:txBody>
      </p:sp>
    </p:spTree>
    <p:extLst>
      <p:ext uri="{BB962C8B-B14F-4D97-AF65-F5344CB8AC3E}">
        <p14:creationId xmlns:p14="http://schemas.microsoft.com/office/powerpoint/2010/main" val="3930592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EA67-B017-40BC-AC83-A057FEF437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B98AA0-B933-4DC4-8EAA-C0AE822973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CA8D1B-DA84-4EEA-9675-F73FB3A0FFF8}"/>
              </a:ext>
            </a:extLst>
          </p:cNvPr>
          <p:cNvSpPr>
            <a:spLocks noGrp="1"/>
          </p:cNvSpPr>
          <p:nvPr>
            <p:ph type="dt" sz="half" idx="10"/>
          </p:nvPr>
        </p:nvSpPr>
        <p:spPr/>
        <p:txBody>
          <a:bodyPr/>
          <a:lstStyle/>
          <a:p>
            <a:fld id="{0CA20749-06AB-4A82-ABEC-B78AB599FFC4}" type="datetimeFigureOut">
              <a:rPr lang="en-US" smtClean="0"/>
              <a:t>9/12/2019</a:t>
            </a:fld>
            <a:endParaRPr lang="en-US"/>
          </a:p>
        </p:txBody>
      </p:sp>
      <p:sp>
        <p:nvSpPr>
          <p:cNvPr id="5" name="Footer Placeholder 4">
            <a:extLst>
              <a:ext uri="{FF2B5EF4-FFF2-40B4-BE49-F238E27FC236}">
                <a16:creationId xmlns:a16="http://schemas.microsoft.com/office/drawing/2014/main" id="{38B21B0D-07C1-4A41-8EE1-F7964D403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ABFB87-46A9-469D-8BBF-D363FCE1E422}"/>
              </a:ext>
            </a:extLst>
          </p:cNvPr>
          <p:cNvSpPr>
            <a:spLocks noGrp="1"/>
          </p:cNvSpPr>
          <p:nvPr>
            <p:ph type="sldNum" sz="quarter" idx="12"/>
          </p:nvPr>
        </p:nvSpPr>
        <p:spPr/>
        <p:txBody>
          <a:bodyPr/>
          <a:lstStyle/>
          <a:p>
            <a:fld id="{BAEB4AF8-AFF8-4B74-9CA3-1E8FD912C5AE}" type="slidenum">
              <a:rPr lang="en-US" smtClean="0"/>
              <a:t>‹#›</a:t>
            </a:fld>
            <a:endParaRPr lang="en-US"/>
          </a:p>
        </p:txBody>
      </p:sp>
    </p:spTree>
    <p:extLst>
      <p:ext uri="{BB962C8B-B14F-4D97-AF65-F5344CB8AC3E}">
        <p14:creationId xmlns:p14="http://schemas.microsoft.com/office/powerpoint/2010/main" val="3523719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C09B-E94A-4C37-982B-E62736C02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1F1022-6B94-4119-846A-1A3DCF7AAB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2CD59-CE4B-4DC6-9053-0C7B19B3ACFF}"/>
              </a:ext>
            </a:extLst>
          </p:cNvPr>
          <p:cNvSpPr>
            <a:spLocks noGrp="1"/>
          </p:cNvSpPr>
          <p:nvPr>
            <p:ph type="dt" sz="half" idx="10"/>
          </p:nvPr>
        </p:nvSpPr>
        <p:spPr/>
        <p:txBody>
          <a:bodyPr/>
          <a:lstStyle/>
          <a:p>
            <a:fld id="{0CA20749-06AB-4A82-ABEC-B78AB599FFC4}" type="datetimeFigureOut">
              <a:rPr lang="en-US" smtClean="0"/>
              <a:t>9/12/2019</a:t>
            </a:fld>
            <a:endParaRPr lang="en-US"/>
          </a:p>
        </p:txBody>
      </p:sp>
      <p:sp>
        <p:nvSpPr>
          <p:cNvPr id="5" name="Footer Placeholder 4">
            <a:extLst>
              <a:ext uri="{FF2B5EF4-FFF2-40B4-BE49-F238E27FC236}">
                <a16:creationId xmlns:a16="http://schemas.microsoft.com/office/drawing/2014/main" id="{926E8827-E345-4CDA-B027-4189BCCC7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6D0935-00DD-4350-821C-30A2899E8FC7}"/>
              </a:ext>
            </a:extLst>
          </p:cNvPr>
          <p:cNvSpPr>
            <a:spLocks noGrp="1"/>
          </p:cNvSpPr>
          <p:nvPr>
            <p:ph type="sldNum" sz="quarter" idx="12"/>
          </p:nvPr>
        </p:nvSpPr>
        <p:spPr/>
        <p:txBody>
          <a:bodyPr/>
          <a:lstStyle/>
          <a:p>
            <a:fld id="{BAEB4AF8-AFF8-4B74-9CA3-1E8FD912C5AE}" type="slidenum">
              <a:rPr lang="en-US" smtClean="0"/>
              <a:t>‹#›</a:t>
            </a:fld>
            <a:endParaRPr lang="en-US"/>
          </a:p>
        </p:txBody>
      </p:sp>
    </p:spTree>
    <p:extLst>
      <p:ext uri="{BB962C8B-B14F-4D97-AF65-F5344CB8AC3E}">
        <p14:creationId xmlns:p14="http://schemas.microsoft.com/office/powerpoint/2010/main" val="1338062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264EB-DD30-4BCD-838B-025D8BB6CD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15573B-9D25-4556-B021-9361216346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9503C2-B474-4D30-8C7D-13E69A84A83C}"/>
              </a:ext>
            </a:extLst>
          </p:cNvPr>
          <p:cNvSpPr>
            <a:spLocks noGrp="1"/>
          </p:cNvSpPr>
          <p:nvPr>
            <p:ph type="dt" sz="half" idx="10"/>
          </p:nvPr>
        </p:nvSpPr>
        <p:spPr/>
        <p:txBody>
          <a:bodyPr/>
          <a:lstStyle/>
          <a:p>
            <a:fld id="{0CA20749-06AB-4A82-ABEC-B78AB599FFC4}" type="datetimeFigureOut">
              <a:rPr lang="en-US" smtClean="0"/>
              <a:t>9/12/2019</a:t>
            </a:fld>
            <a:endParaRPr lang="en-US"/>
          </a:p>
        </p:txBody>
      </p:sp>
      <p:sp>
        <p:nvSpPr>
          <p:cNvPr id="5" name="Footer Placeholder 4">
            <a:extLst>
              <a:ext uri="{FF2B5EF4-FFF2-40B4-BE49-F238E27FC236}">
                <a16:creationId xmlns:a16="http://schemas.microsoft.com/office/drawing/2014/main" id="{94D0F305-0401-48A9-BF6D-087A0A965D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97416-85C1-48A6-9C0F-C1830D34A587}"/>
              </a:ext>
            </a:extLst>
          </p:cNvPr>
          <p:cNvSpPr>
            <a:spLocks noGrp="1"/>
          </p:cNvSpPr>
          <p:nvPr>
            <p:ph type="sldNum" sz="quarter" idx="12"/>
          </p:nvPr>
        </p:nvSpPr>
        <p:spPr/>
        <p:txBody>
          <a:bodyPr/>
          <a:lstStyle/>
          <a:p>
            <a:fld id="{BAEB4AF8-AFF8-4B74-9CA3-1E8FD912C5AE}" type="slidenum">
              <a:rPr lang="en-US" smtClean="0"/>
              <a:t>‹#›</a:t>
            </a:fld>
            <a:endParaRPr lang="en-US"/>
          </a:p>
        </p:txBody>
      </p:sp>
    </p:spTree>
    <p:extLst>
      <p:ext uri="{BB962C8B-B14F-4D97-AF65-F5344CB8AC3E}">
        <p14:creationId xmlns:p14="http://schemas.microsoft.com/office/powerpoint/2010/main" val="1474469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BF867-103D-41F9-8371-EF0605A23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88FD9-CFFA-4522-8B3B-03495C49549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EC3294-878B-4040-994A-C984991034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1F7C03-2C43-4D1B-9255-849955F0E9C2}"/>
              </a:ext>
            </a:extLst>
          </p:cNvPr>
          <p:cNvSpPr>
            <a:spLocks noGrp="1"/>
          </p:cNvSpPr>
          <p:nvPr>
            <p:ph type="dt" sz="half" idx="10"/>
          </p:nvPr>
        </p:nvSpPr>
        <p:spPr/>
        <p:txBody>
          <a:bodyPr/>
          <a:lstStyle/>
          <a:p>
            <a:fld id="{0CA20749-06AB-4A82-ABEC-B78AB599FFC4}" type="datetimeFigureOut">
              <a:rPr lang="en-US" smtClean="0"/>
              <a:t>9/12/2019</a:t>
            </a:fld>
            <a:endParaRPr lang="en-US"/>
          </a:p>
        </p:txBody>
      </p:sp>
      <p:sp>
        <p:nvSpPr>
          <p:cNvPr id="6" name="Footer Placeholder 5">
            <a:extLst>
              <a:ext uri="{FF2B5EF4-FFF2-40B4-BE49-F238E27FC236}">
                <a16:creationId xmlns:a16="http://schemas.microsoft.com/office/drawing/2014/main" id="{6A3DCF22-A54B-49CE-B7D6-83E4CD0EA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D672E-BEBD-4895-A37E-02BD87F8CA0F}"/>
              </a:ext>
            </a:extLst>
          </p:cNvPr>
          <p:cNvSpPr>
            <a:spLocks noGrp="1"/>
          </p:cNvSpPr>
          <p:nvPr>
            <p:ph type="sldNum" sz="quarter" idx="12"/>
          </p:nvPr>
        </p:nvSpPr>
        <p:spPr/>
        <p:txBody>
          <a:bodyPr/>
          <a:lstStyle/>
          <a:p>
            <a:fld id="{BAEB4AF8-AFF8-4B74-9CA3-1E8FD912C5AE}" type="slidenum">
              <a:rPr lang="en-US" smtClean="0"/>
              <a:t>‹#›</a:t>
            </a:fld>
            <a:endParaRPr lang="en-US"/>
          </a:p>
        </p:txBody>
      </p:sp>
    </p:spTree>
    <p:extLst>
      <p:ext uri="{BB962C8B-B14F-4D97-AF65-F5344CB8AC3E}">
        <p14:creationId xmlns:p14="http://schemas.microsoft.com/office/powerpoint/2010/main" val="1897805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FEDF4-62AB-4685-B6C1-D674DB372E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296609-40AF-4EC5-8385-09C1D0F3C2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6DA15C-A655-4351-86FB-AC103486985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5BF14E-9C35-4AB9-B11E-CB89575C31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9056FB-4E4E-4C68-BA40-5FAB6CBEB2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C80BBB-9BA9-40E5-9E65-0938F026AB46}"/>
              </a:ext>
            </a:extLst>
          </p:cNvPr>
          <p:cNvSpPr>
            <a:spLocks noGrp="1"/>
          </p:cNvSpPr>
          <p:nvPr>
            <p:ph type="dt" sz="half" idx="10"/>
          </p:nvPr>
        </p:nvSpPr>
        <p:spPr/>
        <p:txBody>
          <a:bodyPr/>
          <a:lstStyle/>
          <a:p>
            <a:fld id="{0CA20749-06AB-4A82-ABEC-B78AB599FFC4}" type="datetimeFigureOut">
              <a:rPr lang="en-US" smtClean="0"/>
              <a:t>9/12/2019</a:t>
            </a:fld>
            <a:endParaRPr lang="en-US"/>
          </a:p>
        </p:txBody>
      </p:sp>
      <p:sp>
        <p:nvSpPr>
          <p:cNvPr id="8" name="Footer Placeholder 7">
            <a:extLst>
              <a:ext uri="{FF2B5EF4-FFF2-40B4-BE49-F238E27FC236}">
                <a16:creationId xmlns:a16="http://schemas.microsoft.com/office/drawing/2014/main" id="{D330631F-88B8-4FD3-8BEA-92DD6F6DC8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7C7C3C-3D5F-4695-88E5-F92D9FBD9A23}"/>
              </a:ext>
            </a:extLst>
          </p:cNvPr>
          <p:cNvSpPr>
            <a:spLocks noGrp="1"/>
          </p:cNvSpPr>
          <p:nvPr>
            <p:ph type="sldNum" sz="quarter" idx="12"/>
          </p:nvPr>
        </p:nvSpPr>
        <p:spPr/>
        <p:txBody>
          <a:bodyPr/>
          <a:lstStyle/>
          <a:p>
            <a:fld id="{BAEB4AF8-AFF8-4B74-9CA3-1E8FD912C5AE}" type="slidenum">
              <a:rPr lang="en-US" smtClean="0"/>
              <a:t>‹#›</a:t>
            </a:fld>
            <a:endParaRPr lang="en-US"/>
          </a:p>
        </p:txBody>
      </p:sp>
    </p:spTree>
    <p:extLst>
      <p:ext uri="{BB962C8B-B14F-4D97-AF65-F5344CB8AC3E}">
        <p14:creationId xmlns:p14="http://schemas.microsoft.com/office/powerpoint/2010/main" val="602788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9943-4787-45E9-B127-87442A01C2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9A07C-7E5E-4497-861B-E9AA0727A4E0}"/>
              </a:ext>
            </a:extLst>
          </p:cNvPr>
          <p:cNvSpPr>
            <a:spLocks noGrp="1"/>
          </p:cNvSpPr>
          <p:nvPr>
            <p:ph type="dt" sz="half" idx="10"/>
          </p:nvPr>
        </p:nvSpPr>
        <p:spPr/>
        <p:txBody>
          <a:bodyPr/>
          <a:lstStyle/>
          <a:p>
            <a:fld id="{0CA20749-06AB-4A82-ABEC-B78AB599FFC4}" type="datetimeFigureOut">
              <a:rPr lang="en-US" smtClean="0"/>
              <a:t>9/12/2019</a:t>
            </a:fld>
            <a:endParaRPr lang="en-US"/>
          </a:p>
        </p:txBody>
      </p:sp>
      <p:sp>
        <p:nvSpPr>
          <p:cNvPr id="4" name="Footer Placeholder 3">
            <a:extLst>
              <a:ext uri="{FF2B5EF4-FFF2-40B4-BE49-F238E27FC236}">
                <a16:creationId xmlns:a16="http://schemas.microsoft.com/office/drawing/2014/main" id="{D5F34B8D-4067-40B3-BC61-EA2B621D1B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B25A6F-E9D5-4437-B69E-527E656A700D}"/>
              </a:ext>
            </a:extLst>
          </p:cNvPr>
          <p:cNvSpPr>
            <a:spLocks noGrp="1"/>
          </p:cNvSpPr>
          <p:nvPr>
            <p:ph type="sldNum" sz="quarter" idx="12"/>
          </p:nvPr>
        </p:nvSpPr>
        <p:spPr/>
        <p:txBody>
          <a:bodyPr/>
          <a:lstStyle/>
          <a:p>
            <a:fld id="{BAEB4AF8-AFF8-4B74-9CA3-1E8FD912C5AE}" type="slidenum">
              <a:rPr lang="en-US" smtClean="0"/>
              <a:t>‹#›</a:t>
            </a:fld>
            <a:endParaRPr lang="en-US"/>
          </a:p>
        </p:txBody>
      </p:sp>
    </p:spTree>
    <p:extLst>
      <p:ext uri="{BB962C8B-B14F-4D97-AF65-F5344CB8AC3E}">
        <p14:creationId xmlns:p14="http://schemas.microsoft.com/office/powerpoint/2010/main" val="2116673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82F278-0950-4E9B-88BE-180C71714EE4}"/>
              </a:ext>
            </a:extLst>
          </p:cNvPr>
          <p:cNvSpPr>
            <a:spLocks noGrp="1"/>
          </p:cNvSpPr>
          <p:nvPr>
            <p:ph type="dt" sz="half" idx="10"/>
          </p:nvPr>
        </p:nvSpPr>
        <p:spPr/>
        <p:txBody>
          <a:bodyPr/>
          <a:lstStyle/>
          <a:p>
            <a:fld id="{0CA20749-06AB-4A82-ABEC-B78AB599FFC4}" type="datetimeFigureOut">
              <a:rPr lang="en-US" smtClean="0"/>
              <a:t>9/12/2019</a:t>
            </a:fld>
            <a:endParaRPr lang="en-US"/>
          </a:p>
        </p:txBody>
      </p:sp>
      <p:sp>
        <p:nvSpPr>
          <p:cNvPr id="3" name="Footer Placeholder 2">
            <a:extLst>
              <a:ext uri="{FF2B5EF4-FFF2-40B4-BE49-F238E27FC236}">
                <a16:creationId xmlns:a16="http://schemas.microsoft.com/office/drawing/2014/main" id="{3F44ADE5-7F41-4862-A2DF-C67C0A2AFB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FEE683-3E66-4007-A882-5AF7B3762AAE}"/>
              </a:ext>
            </a:extLst>
          </p:cNvPr>
          <p:cNvSpPr>
            <a:spLocks noGrp="1"/>
          </p:cNvSpPr>
          <p:nvPr>
            <p:ph type="sldNum" sz="quarter" idx="12"/>
          </p:nvPr>
        </p:nvSpPr>
        <p:spPr/>
        <p:txBody>
          <a:bodyPr/>
          <a:lstStyle/>
          <a:p>
            <a:fld id="{BAEB4AF8-AFF8-4B74-9CA3-1E8FD912C5AE}" type="slidenum">
              <a:rPr lang="en-US" smtClean="0"/>
              <a:t>‹#›</a:t>
            </a:fld>
            <a:endParaRPr lang="en-US"/>
          </a:p>
        </p:txBody>
      </p:sp>
    </p:spTree>
    <p:extLst>
      <p:ext uri="{BB962C8B-B14F-4D97-AF65-F5344CB8AC3E}">
        <p14:creationId xmlns:p14="http://schemas.microsoft.com/office/powerpoint/2010/main" val="856263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598123-0358-49DC-9E84-BF88614E6C65}" type="datetimeFigureOut">
              <a:rPr lang="en-US" smtClean="0">
                <a:solidFill>
                  <a:prstClr val="black">
                    <a:tint val="75000"/>
                  </a:prstClr>
                </a:solidFill>
              </a:rPr>
              <a:pPr/>
              <a:t>9/12/2019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E0066-F05F-4D1D-AA8C-6B907C67A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5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2A45-38DF-4E4E-B975-3D99AFD01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A57794-A81B-4AB6-BDEB-7F3A4547D6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2A3972-8B83-4023-95F0-C25401CC2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02A129-560B-4179-A9F5-A802C346919D}"/>
              </a:ext>
            </a:extLst>
          </p:cNvPr>
          <p:cNvSpPr>
            <a:spLocks noGrp="1"/>
          </p:cNvSpPr>
          <p:nvPr>
            <p:ph type="dt" sz="half" idx="10"/>
          </p:nvPr>
        </p:nvSpPr>
        <p:spPr/>
        <p:txBody>
          <a:bodyPr/>
          <a:lstStyle/>
          <a:p>
            <a:fld id="{0CA20749-06AB-4A82-ABEC-B78AB599FFC4}" type="datetimeFigureOut">
              <a:rPr lang="en-US" smtClean="0"/>
              <a:t>9/12/2019</a:t>
            </a:fld>
            <a:endParaRPr lang="en-US"/>
          </a:p>
        </p:txBody>
      </p:sp>
      <p:sp>
        <p:nvSpPr>
          <p:cNvPr id="6" name="Footer Placeholder 5">
            <a:extLst>
              <a:ext uri="{FF2B5EF4-FFF2-40B4-BE49-F238E27FC236}">
                <a16:creationId xmlns:a16="http://schemas.microsoft.com/office/drawing/2014/main" id="{684E6500-FB46-486B-BDAE-B9260C68F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E1462-89F0-44CE-BB22-6C6DCC75BDA1}"/>
              </a:ext>
            </a:extLst>
          </p:cNvPr>
          <p:cNvSpPr>
            <a:spLocks noGrp="1"/>
          </p:cNvSpPr>
          <p:nvPr>
            <p:ph type="sldNum" sz="quarter" idx="12"/>
          </p:nvPr>
        </p:nvSpPr>
        <p:spPr/>
        <p:txBody>
          <a:bodyPr/>
          <a:lstStyle/>
          <a:p>
            <a:fld id="{BAEB4AF8-AFF8-4B74-9CA3-1E8FD912C5AE}" type="slidenum">
              <a:rPr lang="en-US" smtClean="0"/>
              <a:t>‹#›</a:t>
            </a:fld>
            <a:endParaRPr lang="en-US"/>
          </a:p>
        </p:txBody>
      </p:sp>
    </p:spTree>
    <p:extLst>
      <p:ext uri="{BB962C8B-B14F-4D97-AF65-F5344CB8AC3E}">
        <p14:creationId xmlns:p14="http://schemas.microsoft.com/office/powerpoint/2010/main" val="2958641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7D150-99CE-4F83-829D-3283BD93B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A2AB66-CB92-468C-9AA7-FA76C7AF0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132D48-5D40-431E-BF66-D081BFA2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0B5B8F-31BC-44E1-8535-6E65D44572E2}"/>
              </a:ext>
            </a:extLst>
          </p:cNvPr>
          <p:cNvSpPr>
            <a:spLocks noGrp="1"/>
          </p:cNvSpPr>
          <p:nvPr>
            <p:ph type="dt" sz="half" idx="10"/>
          </p:nvPr>
        </p:nvSpPr>
        <p:spPr/>
        <p:txBody>
          <a:bodyPr/>
          <a:lstStyle/>
          <a:p>
            <a:fld id="{0CA20749-06AB-4A82-ABEC-B78AB599FFC4}" type="datetimeFigureOut">
              <a:rPr lang="en-US" smtClean="0"/>
              <a:t>9/12/2019</a:t>
            </a:fld>
            <a:endParaRPr lang="en-US"/>
          </a:p>
        </p:txBody>
      </p:sp>
      <p:sp>
        <p:nvSpPr>
          <p:cNvPr id="6" name="Footer Placeholder 5">
            <a:extLst>
              <a:ext uri="{FF2B5EF4-FFF2-40B4-BE49-F238E27FC236}">
                <a16:creationId xmlns:a16="http://schemas.microsoft.com/office/drawing/2014/main" id="{7E71628C-C05E-465F-B960-AA0A5543C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205F5-E671-4BA9-A0D0-903C14092BDD}"/>
              </a:ext>
            </a:extLst>
          </p:cNvPr>
          <p:cNvSpPr>
            <a:spLocks noGrp="1"/>
          </p:cNvSpPr>
          <p:nvPr>
            <p:ph type="sldNum" sz="quarter" idx="12"/>
          </p:nvPr>
        </p:nvSpPr>
        <p:spPr/>
        <p:txBody>
          <a:bodyPr/>
          <a:lstStyle/>
          <a:p>
            <a:fld id="{BAEB4AF8-AFF8-4B74-9CA3-1E8FD912C5AE}" type="slidenum">
              <a:rPr lang="en-US" smtClean="0"/>
              <a:t>‹#›</a:t>
            </a:fld>
            <a:endParaRPr lang="en-US"/>
          </a:p>
        </p:txBody>
      </p:sp>
    </p:spTree>
    <p:extLst>
      <p:ext uri="{BB962C8B-B14F-4D97-AF65-F5344CB8AC3E}">
        <p14:creationId xmlns:p14="http://schemas.microsoft.com/office/powerpoint/2010/main" val="3066108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AC0D7-CABE-4D14-8310-1BFEC6AE8A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6A47FE-2E2F-40CF-B35D-B72023A6EB5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E115B-A0EA-429E-9315-65CFF0E0CF39}"/>
              </a:ext>
            </a:extLst>
          </p:cNvPr>
          <p:cNvSpPr>
            <a:spLocks noGrp="1"/>
          </p:cNvSpPr>
          <p:nvPr>
            <p:ph type="dt" sz="half" idx="10"/>
          </p:nvPr>
        </p:nvSpPr>
        <p:spPr/>
        <p:txBody>
          <a:bodyPr/>
          <a:lstStyle/>
          <a:p>
            <a:fld id="{0CA20749-06AB-4A82-ABEC-B78AB599FFC4}" type="datetimeFigureOut">
              <a:rPr lang="en-US" smtClean="0"/>
              <a:t>9/12/2019</a:t>
            </a:fld>
            <a:endParaRPr lang="en-US"/>
          </a:p>
        </p:txBody>
      </p:sp>
      <p:sp>
        <p:nvSpPr>
          <p:cNvPr id="5" name="Footer Placeholder 4">
            <a:extLst>
              <a:ext uri="{FF2B5EF4-FFF2-40B4-BE49-F238E27FC236}">
                <a16:creationId xmlns:a16="http://schemas.microsoft.com/office/drawing/2014/main" id="{920CA2EA-6B5F-403B-9AB4-64361F588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F0B5B2-F6B6-46FA-85C6-56EB76EE0AE8}"/>
              </a:ext>
            </a:extLst>
          </p:cNvPr>
          <p:cNvSpPr>
            <a:spLocks noGrp="1"/>
          </p:cNvSpPr>
          <p:nvPr>
            <p:ph type="sldNum" sz="quarter" idx="12"/>
          </p:nvPr>
        </p:nvSpPr>
        <p:spPr/>
        <p:txBody>
          <a:bodyPr/>
          <a:lstStyle/>
          <a:p>
            <a:fld id="{BAEB4AF8-AFF8-4B74-9CA3-1E8FD912C5AE}" type="slidenum">
              <a:rPr lang="en-US" smtClean="0"/>
              <a:t>‹#›</a:t>
            </a:fld>
            <a:endParaRPr lang="en-US"/>
          </a:p>
        </p:txBody>
      </p:sp>
    </p:spTree>
    <p:extLst>
      <p:ext uri="{BB962C8B-B14F-4D97-AF65-F5344CB8AC3E}">
        <p14:creationId xmlns:p14="http://schemas.microsoft.com/office/powerpoint/2010/main" val="1092533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D09B52-AB24-4F4C-AAB2-D44ECB3700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C2FB46-5E47-4B8B-AB37-E2DDE58B8B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DADDA-DA62-4B2C-B78A-B16ACC394B9B}"/>
              </a:ext>
            </a:extLst>
          </p:cNvPr>
          <p:cNvSpPr>
            <a:spLocks noGrp="1"/>
          </p:cNvSpPr>
          <p:nvPr>
            <p:ph type="dt" sz="half" idx="10"/>
          </p:nvPr>
        </p:nvSpPr>
        <p:spPr/>
        <p:txBody>
          <a:bodyPr/>
          <a:lstStyle/>
          <a:p>
            <a:fld id="{0CA20749-06AB-4A82-ABEC-B78AB599FFC4}" type="datetimeFigureOut">
              <a:rPr lang="en-US" smtClean="0"/>
              <a:t>9/12/2019</a:t>
            </a:fld>
            <a:endParaRPr lang="en-US"/>
          </a:p>
        </p:txBody>
      </p:sp>
      <p:sp>
        <p:nvSpPr>
          <p:cNvPr id="5" name="Footer Placeholder 4">
            <a:extLst>
              <a:ext uri="{FF2B5EF4-FFF2-40B4-BE49-F238E27FC236}">
                <a16:creationId xmlns:a16="http://schemas.microsoft.com/office/drawing/2014/main" id="{4FEAEDBE-07FD-4250-9DBD-9B55CA2B1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AD7B2-4E7F-41BB-BB43-90E7AAD41A74}"/>
              </a:ext>
            </a:extLst>
          </p:cNvPr>
          <p:cNvSpPr>
            <a:spLocks noGrp="1"/>
          </p:cNvSpPr>
          <p:nvPr>
            <p:ph type="sldNum" sz="quarter" idx="12"/>
          </p:nvPr>
        </p:nvSpPr>
        <p:spPr/>
        <p:txBody>
          <a:bodyPr/>
          <a:lstStyle/>
          <a:p>
            <a:fld id="{BAEB4AF8-AFF8-4B74-9CA3-1E8FD912C5AE}" type="slidenum">
              <a:rPr lang="en-US" smtClean="0"/>
              <a:t>‹#›</a:t>
            </a:fld>
            <a:endParaRPr lang="en-US"/>
          </a:p>
        </p:txBody>
      </p:sp>
    </p:spTree>
    <p:extLst>
      <p:ext uri="{BB962C8B-B14F-4D97-AF65-F5344CB8AC3E}">
        <p14:creationId xmlns:p14="http://schemas.microsoft.com/office/powerpoint/2010/main" val="336116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598123-0358-49DC-9E84-BF88614E6C65}" type="datetimeFigureOut">
              <a:rPr lang="en-US" smtClean="0">
                <a:solidFill>
                  <a:prstClr val="black">
                    <a:tint val="75000"/>
                  </a:prstClr>
                </a:solidFill>
              </a:rPr>
              <a:pPr/>
              <a:t>9/12/2019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FE0066-F05F-4D1D-AA8C-6B907C67A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43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598123-0358-49DC-9E84-BF88614E6C65}" type="datetimeFigureOut">
              <a:rPr lang="en-US" smtClean="0">
                <a:solidFill>
                  <a:prstClr val="black">
                    <a:tint val="75000"/>
                  </a:prstClr>
                </a:solidFill>
              </a:rPr>
              <a:pPr/>
              <a:t>9/12/2019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3FE0066-F05F-4D1D-AA8C-6B907C67A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80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598123-0358-49DC-9E84-BF88614E6C65}" type="datetimeFigureOut">
              <a:rPr lang="en-US" smtClean="0">
                <a:solidFill>
                  <a:prstClr val="black">
                    <a:tint val="75000"/>
                  </a:prstClr>
                </a:solidFill>
              </a:rPr>
              <a:pPr/>
              <a:t>9/12/2019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3FE0066-F05F-4D1D-AA8C-6B907C67A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647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598123-0358-49DC-9E84-BF88614E6C65}" type="datetimeFigureOut">
              <a:rPr lang="en-US" smtClean="0">
                <a:solidFill>
                  <a:prstClr val="black">
                    <a:tint val="75000"/>
                  </a:prstClr>
                </a:solidFill>
              </a:rPr>
              <a:pPr/>
              <a:t>9/12/2019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3FE0066-F05F-4D1D-AA8C-6B907C67A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321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598123-0358-49DC-9E84-BF88614E6C65}" type="datetimeFigureOut">
              <a:rPr lang="en-US" smtClean="0">
                <a:solidFill>
                  <a:prstClr val="black">
                    <a:tint val="75000"/>
                  </a:prstClr>
                </a:solidFill>
              </a:rPr>
              <a:pPr/>
              <a:t>9/12/2019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FE0066-F05F-4D1D-AA8C-6B907C67A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142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598123-0358-49DC-9E84-BF88614E6C65}" type="datetimeFigureOut">
              <a:rPr lang="en-US" smtClean="0">
                <a:solidFill>
                  <a:prstClr val="black">
                    <a:tint val="75000"/>
                  </a:prstClr>
                </a:solidFill>
              </a:rPr>
              <a:pPr/>
              <a:t>9/12/2019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FE0066-F05F-4D1D-AA8C-6B907C67A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256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98123-0358-49DC-9E84-BF88614E6C65}" type="datetimeFigureOut">
              <a:rPr lang="en-US" smtClean="0">
                <a:solidFill>
                  <a:prstClr val="black">
                    <a:tint val="75000"/>
                  </a:prstClr>
                </a:solidFill>
              </a:rPr>
              <a:pPr/>
              <a:t>9/12/2019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FE0066-F05F-4D1D-AA8C-6B907C67A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061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98123-0358-49DC-9E84-BF88614E6C65}" type="datetimeFigureOut">
              <a:rPr lang="en-US" smtClean="0"/>
              <a:t>9/12/2019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FE0066-F05F-4D1D-AA8C-6B907C67AC99}" type="slidenum">
              <a:rPr lang="en-US" smtClean="0"/>
              <a:t>‹#›</a:t>
            </a:fld>
            <a:endParaRPr lang="en-US"/>
          </a:p>
        </p:txBody>
      </p:sp>
    </p:spTree>
    <p:extLst>
      <p:ext uri="{BB962C8B-B14F-4D97-AF65-F5344CB8AC3E}">
        <p14:creationId xmlns:p14="http://schemas.microsoft.com/office/powerpoint/2010/main" val="10640016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1168CA-D704-4B48-B6F4-D4E84401C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486E9A-242E-49F8-8DA8-1E5110AC3E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FDAFC-BC3C-4153-A8F2-EF4CB84370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20749-06AB-4A82-ABEC-B78AB599FFC4}" type="datetimeFigureOut">
              <a:rPr lang="en-US" smtClean="0"/>
              <a:t>9/12/2019</a:t>
            </a:fld>
            <a:endParaRPr lang="en-US"/>
          </a:p>
        </p:txBody>
      </p:sp>
      <p:sp>
        <p:nvSpPr>
          <p:cNvPr id="5" name="Footer Placeholder 4">
            <a:extLst>
              <a:ext uri="{FF2B5EF4-FFF2-40B4-BE49-F238E27FC236}">
                <a16:creationId xmlns:a16="http://schemas.microsoft.com/office/drawing/2014/main" id="{197B29B5-DD4A-444B-9ADF-C205AEC17E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944BE3-EC84-4979-9F77-35E142A117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B4AF8-AFF8-4B74-9CA3-1E8FD912C5AE}" type="slidenum">
              <a:rPr lang="en-US" smtClean="0"/>
              <a:t>‹#›</a:t>
            </a:fld>
            <a:endParaRPr lang="en-US"/>
          </a:p>
        </p:txBody>
      </p:sp>
    </p:spTree>
    <p:extLst>
      <p:ext uri="{BB962C8B-B14F-4D97-AF65-F5344CB8AC3E}">
        <p14:creationId xmlns:p14="http://schemas.microsoft.com/office/powerpoint/2010/main" val="2641794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4.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13.xml"/><Relationship Id="rId5" Type="http://schemas.openxmlformats.org/officeDocument/2006/relationships/image" Target="../media/image62.emf"/><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3.png"/><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3E46FA-857D-4608-BDF0-C494A80FC27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6681" r="2" b="9394"/>
          <a:stretch/>
        </p:blipFill>
        <p:spPr>
          <a:xfrm>
            <a:off x="5797848" y="0"/>
            <a:ext cx="6394152" cy="6857990"/>
          </a:xfrm>
          <a:prstGeom prst="rect">
            <a:avLst/>
          </a:prstGeom>
        </p:spPr>
      </p:pic>
      <p:pic>
        <p:nvPicPr>
          <p:cNvPr id="15" name="Picture 1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ctrTitle"/>
          </p:nvPr>
        </p:nvSpPr>
        <p:spPr>
          <a:xfrm>
            <a:off x="516835" y="798444"/>
            <a:ext cx="5579165" cy="1899785"/>
          </a:xfrm>
        </p:spPr>
        <p:txBody>
          <a:bodyPr vert="horz" lIns="91440" tIns="45720" rIns="91440" bIns="45720" rtlCol="0" anchor="ctr">
            <a:noAutofit/>
          </a:bodyPr>
          <a:lstStyle/>
          <a:p>
            <a:pPr>
              <a:lnSpc>
                <a:spcPct val="90000"/>
              </a:lnSpc>
            </a:pPr>
            <a:r>
              <a:rPr lang="en-US" sz="8000" dirty="0">
                <a:solidFill>
                  <a:srgbClr val="000000"/>
                </a:solidFill>
                <a:latin typeface="Humanst521 BT" panose="020B0602020204020204" pitchFamily="34" charset="0"/>
              </a:rPr>
              <a:t>WELCOME</a:t>
            </a:r>
          </a:p>
        </p:txBody>
      </p:sp>
      <p:sp>
        <p:nvSpPr>
          <p:cNvPr id="3" name="Subtitle 2"/>
          <p:cNvSpPr>
            <a:spLocks noGrp="1"/>
          </p:cNvSpPr>
          <p:nvPr>
            <p:ph type="subTitle" idx="1"/>
          </p:nvPr>
        </p:nvSpPr>
        <p:spPr>
          <a:xfrm>
            <a:off x="516836" y="3790122"/>
            <a:ext cx="5707502" cy="2451651"/>
          </a:xfrm>
        </p:spPr>
        <p:txBody>
          <a:bodyPr vert="horz" lIns="91440" tIns="45720" rIns="91440" bIns="45720" rtlCol="0" anchor="ctr">
            <a:normAutofit fontScale="70000" lnSpcReduction="20000"/>
          </a:bodyPr>
          <a:lstStyle/>
          <a:p>
            <a:pPr indent="-228600" algn="l">
              <a:lnSpc>
                <a:spcPct val="90000"/>
              </a:lnSpc>
              <a:buFont typeface="Arial" panose="020B0604020202020204" pitchFamily="34" charset="0"/>
              <a:buChar char="•"/>
            </a:pPr>
            <a:endParaRPr lang="en-US" sz="2000" dirty="0">
              <a:solidFill>
                <a:srgbClr val="000000"/>
              </a:solidFill>
            </a:endParaRPr>
          </a:p>
          <a:p>
            <a:pPr indent="-228600" algn="l">
              <a:lnSpc>
                <a:spcPct val="90000"/>
              </a:lnSpc>
              <a:buFont typeface="Arial" panose="020B0604020202020204" pitchFamily="34" charset="0"/>
              <a:buChar char="•"/>
            </a:pPr>
            <a:endParaRPr lang="en-US" sz="2000" dirty="0">
              <a:solidFill>
                <a:srgbClr val="000000"/>
              </a:solidFill>
            </a:endParaRPr>
          </a:p>
          <a:p>
            <a:pPr indent="-228600">
              <a:lnSpc>
                <a:spcPct val="90000"/>
              </a:lnSpc>
              <a:buFont typeface="Arial" panose="020B0604020202020204" pitchFamily="34" charset="0"/>
              <a:buChar char="•"/>
            </a:pPr>
            <a:endParaRPr lang="en-US" sz="2000" dirty="0">
              <a:solidFill>
                <a:srgbClr val="000000"/>
              </a:solidFill>
            </a:endParaRPr>
          </a:p>
          <a:p>
            <a:pPr>
              <a:lnSpc>
                <a:spcPct val="90000"/>
              </a:lnSpc>
            </a:pPr>
            <a:r>
              <a:rPr lang="en-US" sz="3600" dirty="0">
                <a:solidFill>
                  <a:srgbClr val="000000"/>
                </a:solidFill>
                <a:latin typeface="Humanst521 BT" panose="020B0602020204020204" pitchFamily="34" charset="0"/>
              </a:rPr>
              <a:t>Michael VanHook, M. Ed.</a:t>
            </a:r>
          </a:p>
          <a:p>
            <a:pPr>
              <a:lnSpc>
                <a:spcPct val="90000"/>
              </a:lnSpc>
            </a:pPr>
            <a:r>
              <a:rPr lang="en-US" sz="3600" dirty="0">
                <a:solidFill>
                  <a:srgbClr val="000000"/>
                </a:solidFill>
                <a:latin typeface="Humanst521 BT" panose="020B0602020204020204" pitchFamily="34" charset="0"/>
              </a:rPr>
              <a:t>MSV Educational Network</a:t>
            </a:r>
          </a:p>
          <a:p>
            <a:pPr indent="-228600">
              <a:lnSpc>
                <a:spcPct val="90000"/>
              </a:lnSpc>
              <a:buFont typeface="Arial" panose="020B0604020202020204" pitchFamily="34" charset="0"/>
              <a:buChar char="•"/>
            </a:pPr>
            <a:endParaRPr lang="en-US" sz="2000" dirty="0">
              <a:solidFill>
                <a:srgbClr val="000000"/>
              </a:solidFill>
              <a:latin typeface="Humanst521 BT" panose="020B0602020204020204" pitchFamily="34" charset="0"/>
            </a:endParaRPr>
          </a:p>
          <a:p>
            <a:pPr>
              <a:lnSpc>
                <a:spcPct val="90000"/>
              </a:lnSpc>
            </a:pPr>
            <a:r>
              <a:rPr lang="en-US" sz="3100" dirty="0">
                <a:solidFill>
                  <a:srgbClr val="000000"/>
                </a:solidFill>
                <a:latin typeface="Humanst521 BT" panose="020B0602020204020204" pitchFamily="34" charset="0"/>
              </a:rPr>
              <a:t>Presented to</a:t>
            </a:r>
          </a:p>
          <a:p>
            <a:pPr>
              <a:lnSpc>
                <a:spcPct val="90000"/>
              </a:lnSpc>
            </a:pPr>
            <a:r>
              <a:rPr lang="en-US" sz="3100" b="1" dirty="0">
                <a:solidFill>
                  <a:srgbClr val="000000"/>
                </a:solidFill>
                <a:latin typeface="Humanst521 BT" panose="020B0602020204020204" pitchFamily="34" charset="0"/>
              </a:rPr>
              <a:t>BRAZ-TESOL Southern Cone </a:t>
            </a:r>
          </a:p>
          <a:p>
            <a:pPr>
              <a:lnSpc>
                <a:spcPct val="90000"/>
              </a:lnSpc>
            </a:pPr>
            <a:r>
              <a:rPr lang="en-US" sz="3100" b="1" dirty="0">
                <a:solidFill>
                  <a:srgbClr val="000000"/>
                </a:solidFill>
                <a:latin typeface="Humanst521 BT" panose="020B0602020204020204" pitchFamily="34" charset="0"/>
              </a:rPr>
              <a:t>Conference 2019</a:t>
            </a:r>
          </a:p>
          <a:p>
            <a:pPr indent="-228600" algn="l">
              <a:lnSpc>
                <a:spcPct val="90000"/>
              </a:lnSpc>
              <a:buFont typeface="Arial" panose="020B0604020202020204" pitchFamily="34" charset="0"/>
              <a:buChar char="•"/>
            </a:pPr>
            <a:endParaRPr lang="en-US" sz="2000" b="1" dirty="0">
              <a:solidFill>
                <a:srgbClr val="000000"/>
              </a:solidFill>
            </a:endParaRPr>
          </a:p>
          <a:p>
            <a:pPr indent="-228600" algn="l">
              <a:lnSpc>
                <a:spcPct val="90000"/>
              </a:lnSpc>
              <a:buFont typeface="Arial" panose="020B0604020202020204" pitchFamily="34" charset="0"/>
              <a:buChar char="•"/>
            </a:pPr>
            <a:endParaRPr lang="en-US" sz="2000" b="1" dirty="0">
              <a:solidFill>
                <a:srgbClr val="000000"/>
              </a:solidFill>
            </a:endParaRPr>
          </a:p>
          <a:p>
            <a:pPr indent="-228600" algn="l">
              <a:lnSpc>
                <a:spcPct val="90000"/>
              </a:lnSpc>
              <a:buFont typeface="Arial" panose="020B0604020202020204" pitchFamily="34" charset="0"/>
              <a:buChar char="•"/>
            </a:pPr>
            <a:endParaRPr lang="en-US" sz="2000" b="1" dirty="0">
              <a:solidFill>
                <a:srgbClr val="000000"/>
              </a:solidFill>
            </a:endParaRPr>
          </a:p>
          <a:p>
            <a:pPr indent="-228600" algn="l">
              <a:lnSpc>
                <a:spcPct val="90000"/>
              </a:lnSpc>
              <a:buFont typeface="Arial" panose="020B0604020202020204" pitchFamily="34" charset="0"/>
              <a:buChar char="•"/>
            </a:pPr>
            <a:endParaRPr lang="en-US" sz="2000" b="1" dirty="0">
              <a:solidFill>
                <a:srgbClr val="000000"/>
              </a:solidFill>
            </a:endParaRPr>
          </a:p>
        </p:txBody>
      </p:sp>
    </p:spTree>
    <p:extLst>
      <p:ext uri="{BB962C8B-B14F-4D97-AF65-F5344CB8AC3E}">
        <p14:creationId xmlns:p14="http://schemas.microsoft.com/office/powerpoint/2010/main" val="5326732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latin typeface="Humanst521 BT" panose="020B0602020204020204" pitchFamily="34" charset="0"/>
              </a:rPr>
              <a:t>Learning Discrepancies </a:t>
            </a:r>
            <a:endParaRPr lang="en-US" dirty="0">
              <a:solidFill>
                <a:srgbClr val="00B0F0"/>
              </a:solidFill>
            </a:endParaRPr>
          </a:p>
        </p:txBody>
      </p:sp>
      <p:sp>
        <p:nvSpPr>
          <p:cNvPr id="3" name="Text Placeholder 2"/>
          <p:cNvSpPr>
            <a:spLocks noGrp="1"/>
          </p:cNvSpPr>
          <p:nvPr>
            <p:ph type="body" idx="1"/>
          </p:nvPr>
        </p:nvSpPr>
        <p:spPr/>
        <p:txBody>
          <a:bodyPr>
            <a:normAutofit/>
          </a:bodyPr>
          <a:lstStyle/>
          <a:p>
            <a:pPr algn="ctr"/>
            <a:r>
              <a:rPr lang="en-US" sz="3200" dirty="0">
                <a:solidFill>
                  <a:schemeClr val="bg1"/>
                </a:solidFill>
                <a:latin typeface="Humanst521 BT" panose="020B0602020204020204" pitchFamily="34" charset="0"/>
              </a:rPr>
              <a:t>ABILITY</a:t>
            </a:r>
          </a:p>
        </p:txBody>
      </p:sp>
      <p:sp>
        <p:nvSpPr>
          <p:cNvPr id="4" name="Content Placeholder 3"/>
          <p:cNvSpPr>
            <a:spLocks noGrp="1"/>
          </p:cNvSpPr>
          <p:nvPr>
            <p:ph sz="half" idx="2"/>
          </p:nvPr>
        </p:nvSpPr>
        <p:spPr/>
        <p:txBody>
          <a:bodyPr>
            <a:normAutofit/>
          </a:bodyPr>
          <a:lstStyle/>
          <a:p>
            <a:pPr marL="0" indent="0" algn="ctr">
              <a:buNone/>
            </a:pPr>
            <a:endParaRPr lang="en-US" sz="2000" dirty="0">
              <a:solidFill>
                <a:schemeClr val="bg1"/>
              </a:solidFill>
              <a:latin typeface="Humanst521 BT" panose="020B0602020204020204" pitchFamily="34" charset="0"/>
            </a:endParaRPr>
          </a:p>
          <a:p>
            <a:pPr marL="0" indent="0" algn="ctr">
              <a:buNone/>
            </a:pPr>
            <a:endParaRPr lang="en-US" sz="2000" dirty="0">
              <a:solidFill>
                <a:schemeClr val="bg1"/>
              </a:solidFill>
              <a:latin typeface="Humanst521 BT" panose="020B0602020204020204" pitchFamily="34" charset="0"/>
            </a:endParaRPr>
          </a:p>
          <a:p>
            <a:pPr marL="0" indent="0" algn="ctr">
              <a:buNone/>
            </a:pPr>
            <a:endParaRPr lang="en-US" sz="2000" dirty="0">
              <a:solidFill>
                <a:schemeClr val="bg1"/>
              </a:solidFill>
              <a:latin typeface="Humanst521 BT" panose="020B0602020204020204" pitchFamily="34" charset="0"/>
            </a:endParaRPr>
          </a:p>
          <a:p>
            <a:pPr marL="0" indent="0" algn="ctr">
              <a:buNone/>
            </a:pPr>
            <a:endParaRPr lang="en-US" sz="2000" dirty="0">
              <a:solidFill>
                <a:schemeClr val="bg1"/>
              </a:solidFill>
              <a:latin typeface="Humanst521 BT" panose="020B0602020204020204" pitchFamily="34" charset="0"/>
            </a:endParaRPr>
          </a:p>
          <a:p>
            <a:pPr marL="0" indent="0" algn="ctr">
              <a:buNone/>
            </a:pPr>
            <a:endParaRPr lang="en-US" sz="2000" dirty="0">
              <a:solidFill>
                <a:schemeClr val="bg1"/>
              </a:solidFill>
              <a:latin typeface="Humanst521 BT" panose="020B0602020204020204" pitchFamily="34" charset="0"/>
            </a:endParaRPr>
          </a:p>
          <a:p>
            <a:pPr marL="0" indent="0" algn="ctr">
              <a:buNone/>
            </a:pPr>
            <a:endParaRPr lang="en-US" sz="2000" dirty="0">
              <a:solidFill>
                <a:schemeClr val="bg1"/>
              </a:solidFill>
              <a:latin typeface="Humanst521 BT" panose="020B0602020204020204" pitchFamily="34" charset="0"/>
            </a:endParaRPr>
          </a:p>
          <a:p>
            <a:pPr marL="0" indent="0" algn="ctr">
              <a:buNone/>
            </a:pPr>
            <a:endParaRPr lang="en-US" sz="2000" dirty="0">
              <a:solidFill>
                <a:schemeClr val="bg1"/>
              </a:solidFill>
              <a:latin typeface="Humanst521 BT" panose="020B0602020204020204" pitchFamily="34" charset="0"/>
            </a:endParaRPr>
          </a:p>
          <a:p>
            <a:pPr marL="0" indent="0" algn="ctr">
              <a:buNone/>
            </a:pPr>
            <a:endParaRPr lang="en-US" sz="2000" dirty="0">
              <a:solidFill>
                <a:schemeClr val="bg1"/>
              </a:solidFill>
              <a:latin typeface="Humanst521 BT" panose="020B0602020204020204" pitchFamily="34" charset="0"/>
            </a:endParaRPr>
          </a:p>
        </p:txBody>
      </p:sp>
      <p:sp>
        <p:nvSpPr>
          <p:cNvPr id="5" name="Text Placeholder 4"/>
          <p:cNvSpPr>
            <a:spLocks noGrp="1"/>
          </p:cNvSpPr>
          <p:nvPr>
            <p:ph type="body" sz="quarter" idx="3"/>
          </p:nvPr>
        </p:nvSpPr>
        <p:spPr/>
        <p:txBody>
          <a:bodyPr>
            <a:normAutofit/>
          </a:bodyPr>
          <a:lstStyle/>
          <a:p>
            <a:pPr algn="ctr"/>
            <a:r>
              <a:rPr lang="en-US" sz="3200" dirty="0">
                <a:solidFill>
                  <a:schemeClr val="bg1"/>
                </a:solidFill>
                <a:latin typeface="Humanst521 BT" panose="020B0602020204020204" pitchFamily="34" charset="0"/>
              </a:rPr>
              <a:t>ACHIEVEMENT</a:t>
            </a:r>
          </a:p>
        </p:txBody>
      </p:sp>
      <p:sp>
        <p:nvSpPr>
          <p:cNvPr id="6" name="Content Placeholder 5"/>
          <p:cNvSpPr>
            <a:spLocks noGrp="1"/>
          </p:cNvSpPr>
          <p:nvPr>
            <p:ph sz="quarter" idx="4"/>
          </p:nvPr>
        </p:nvSpPr>
        <p:spPr>
          <a:xfrm>
            <a:off x="6383087" y="2174873"/>
            <a:ext cx="5090974" cy="4285887"/>
          </a:xfrm>
        </p:spPr>
        <p:txBody>
          <a:bodyPr>
            <a:normAutofit/>
          </a:bodyPr>
          <a:lstStyle/>
          <a:p>
            <a:pPr marL="0" indent="0">
              <a:buNone/>
            </a:pPr>
            <a:endParaRPr lang="en-US" sz="1800" dirty="0">
              <a:latin typeface="Humanst521 Lt BT" panose="020B0402020204020304" pitchFamily="34" charset="0"/>
            </a:endParaRPr>
          </a:p>
          <a:p>
            <a:pPr marL="0" indent="0">
              <a:buNone/>
            </a:pPr>
            <a:endParaRPr lang="en-US" sz="1800" dirty="0">
              <a:latin typeface="Humanst521 Lt BT" panose="020B0402020204020304" pitchFamily="34" charset="0"/>
            </a:endParaRPr>
          </a:p>
          <a:p>
            <a:pPr marL="0" indent="0">
              <a:buNone/>
            </a:pPr>
            <a:endParaRPr lang="en-US" sz="1800" dirty="0">
              <a:latin typeface="Humanst521 Lt BT" panose="020B0402020204020304" pitchFamily="34" charset="0"/>
            </a:endParaRPr>
          </a:p>
          <a:p>
            <a:pPr marL="0" indent="0">
              <a:buNone/>
            </a:pPr>
            <a:endParaRPr lang="en-US" sz="1800" dirty="0">
              <a:latin typeface="Humanst521 Lt BT" panose="020B0402020204020304" pitchFamily="34" charset="0"/>
            </a:endParaRPr>
          </a:p>
          <a:p>
            <a:pPr marL="0" indent="0">
              <a:buNone/>
            </a:pPr>
            <a:endParaRPr lang="en-US" sz="1800" dirty="0">
              <a:latin typeface="Humanst521 Lt BT" panose="020B0402020204020304" pitchFamily="34" charset="0"/>
            </a:endParaRPr>
          </a:p>
          <a:p>
            <a:pPr marL="0" indent="0">
              <a:buNone/>
            </a:pPr>
            <a:endParaRPr lang="en-US" sz="1800" dirty="0">
              <a:latin typeface="Humanst521 Lt BT" panose="020B0402020204020304" pitchFamily="34" charset="0"/>
            </a:endParaRPr>
          </a:p>
          <a:p>
            <a:pPr marL="0" indent="0">
              <a:buNone/>
            </a:pPr>
            <a:endParaRPr lang="en-US" sz="1800" dirty="0">
              <a:latin typeface="Humanst521 Lt BT" panose="020B0402020204020304" pitchFamily="34" charset="0"/>
            </a:endParaRPr>
          </a:p>
          <a:p>
            <a:pPr marL="0" indent="0" algn="ctr">
              <a:buNone/>
            </a:pPr>
            <a:endParaRPr lang="en-US" sz="2200" dirty="0">
              <a:latin typeface="Humanst521 BT" panose="020B0602020204020204" pitchFamily="34" charset="0"/>
            </a:endParaRPr>
          </a:p>
          <a:p>
            <a:pPr marL="0" indent="0" algn="ctr">
              <a:buNone/>
            </a:pPr>
            <a:r>
              <a:rPr lang="en-US" sz="2200" dirty="0">
                <a:solidFill>
                  <a:schemeClr val="bg1"/>
                </a:solidFill>
                <a:latin typeface="Humanst521 BT" panose="020B0602020204020204" pitchFamily="34" charset="0"/>
              </a:rPr>
              <a:t>oral expression, listening comprehension, written expression, basic reading skill, reading comprehension, mathematical calculation, and mathematical reasoning</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61" r="6418"/>
          <a:stretch/>
        </p:blipFill>
        <p:spPr bwMode="auto">
          <a:xfrm>
            <a:off x="1190047" y="2361924"/>
            <a:ext cx="3976255" cy="232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5943600" y="1752600"/>
            <a:ext cx="0" cy="4572000"/>
          </a:xfrm>
          <a:prstGeom prst="line">
            <a:avLst/>
          </a:prstGeom>
          <a:ln w="76200">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7171" name="Picture 3" descr="C:\Users\ISAVanHook\Pictures\Blog3_1.jpg"/>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6334"/>
          <a:stretch/>
        </p:blipFill>
        <p:spPr bwMode="auto">
          <a:xfrm>
            <a:off x="6436003" y="2396816"/>
            <a:ext cx="4618866" cy="232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8303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1000"/>
                                        <p:tgtEl>
                                          <p:spTgt spid="6">
                                            <p:txEl>
                                              <p:pRg st="8" end="8"/>
                                            </p:txEl>
                                          </p:spTgt>
                                        </p:tgtEl>
                                      </p:cBhvr>
                                    </p:animEffect>
                                    <p:anim calcmode="lin" valueType="num">
                                      <p:cBhvr>
                                        <p:cTn id="2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ISAVanHook\Pictures\gfree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483" y="1303338"/>
            <a:ext cx="5715000" cy="4343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r"/>
            <a:r>
              <a:rPr lang="en-US" dirty="0">
                <a:latin typeface="Humanst521 BT" panose="020B0602020204020204" pitchFamily="34" charset="0"/>
              </a:rPr>
              <a:t>Input &amp; Output</a:t>
            </a:r>
            <a:br>
              <a:rPr lang="en-US" dirty="0">
                <a:latin typeface="Humanst521 BT" panose="020B0602020204020204" pitchFamily="34" charset="0"/>
              </a:rPr>
            </a:br>
            <a:r>
              <a:rPr lang="en-US" sz="2200" dirty="0">
                <a:latin typeface="Humanst521 BT" panose="020B0602020204020204" pitchFamily="34" charset="0"/>
              </a:rPr>
              <a:t>understanding language or in using it (spoken or written)</a:t>
            </a:r>
          </a:p>
        </p:txBody>
      </p:sp>
      <p:sp>
        <p:nvSpPr>
          <p:cNvPr id="5" name="Right Arrow 4"/>
          <p:cNvSpPr/>
          <p:nvPr/>
        </p:nvSpPr>
        <p:spPr>
          <a:xfrm>
            <a:off x="609599" y="2590800"/>
            <a:ext cx="3393427" cy="1143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ight Arrow 5"/>
          <p:cNvSpPr/>
          <p:nvPr/>
        </p:nvSpPr>
        <p:spPr>
          <a:xfrm rot="10800000">
            <a:off x="5445775" y="4503738"/>
            <a:ext cx="2733029" cy="1143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Straight Connector 7"/>
          <p:cNvCxnSpPr/>
          <p:nvPr/>
        </p:nvCxnSpPr>
        <p:spPr>
          <a:xfrm>
            <a:off x="4724400" y="1828800"/>
            <a:ext cx="0" cy="3962400"/>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idx="1"/>
          </p:nvPr>
        </p:nvSpPr>
        <p:spPr>
          <a:xfrm>
            <a:off x="1981199" y="5791200"/>
            <a:ext cx="9601185" cy="533400"/>
          </a:xfrm>
        </p:spPr>
        <p:txBody>
          <a:bodyPr>
            <a:normAutofit/>
          </a:bodyPr>
          <a:lstStyle/>
          <a:p>
            <a:pPr marL="0" indent="0" algn="r">
              <a:buNone/>
            </a:pPr>
            <a:r>
              <a:rPr lang="en-US" sz="2400" dirty="0">
                <a:latin typeface="Humanst521 BT" panose="020B0602020204020204" pitchFamily="34" charset="0"/>
              </a:rPr>
              <a:t>imperfect ability to listen, think, speak, read, write, spell </a:t>
            </a:r>
          </a:p>
        </p:txBody>
      </p:sp>
    </p:spTree>
    <p:extLst>
      <p:ext uri="{BB962C8B-B14F-4D97-AF65-F5344CB8AC3E}">
        <p14:creationId xmlns:p14="http://schemas.microsoft.com/office/powerpoint/2010/main" val="2995975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1000"/>
                                        <p:tgtEl>
                                          <p:spTgt spid="17">
                                            <p:txEl>
                                              <p:pRg st="0" end="0"/>
                                            </p:txEl>
                                          </p:spTgt>
                                        </p:tgtEl>
                                      </p:cBhvr>
                                    </p:animEffect>
                                    <p:anim calcmode="lin" valueType="num">
                                      <p:cBhvr>
                                        <p:cTn id="24"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6AE7-C334-437F-99BD-7B4EFC5ABEA2}"/>
              </a:ext>
            </a:extLst>
          </p:cNvPr>
          <p:cNvSpPr>
            <a:spLocks noGrp="1"/>
          </p:cNvSpPr>
          <p:nvPr>
            <p:ph type="title"/>
          </p:nvPr>
        </p:nvSpPr>
        <p:spPr/>
        <p:txBody>
          <a:bodyPr/>
          <a:lstStyle/>
          <a:p>
            <a:r>
              <a:rPr lang="en-US" dirty="0">
                <a:solidFill>
                  <a:schemeClr val="bg1"/>
                </a:solidFill>
                <a:latin typeface="Humanst521 BT" panose="020B0602020204020204" pitchFamily="34" charset="0"/>
              </a:rPr>
              <a:t>Not All Great Minds Think Alike</a:t>
            </a:r>
          </a:p>
        </p:txBody>
      </p:sp>
      <p:sp>
        <p:nvSpPr>
          <p:cNvPr id="3" name="Text Placeholder 2">
            <a:extLst>
              <a:ext uri="{FF2B5EF4-FFF2-40B4-BE49-F238E27FC236}">
                <a16:creationId xmlns:a16="http://schemas.microsoft.com/office/drawing/2014/main" id="{68E39E5C-9027-47DA-9128-60907FBA7166}"/>
              </a:ext>
            </a:extLst>
          </p:cNvPr>
          <p:cNvSpPr>
            <a:spLocks noGrp="1"/>
          </p:cNvSpPr>
          <p:nvPr>
            <p:ph type="body" idx="1"/>
          </p:nvPr>
        </p:nvSpPr>
        <p:spPr/>
        <p:txBody>
          <a:bodyPr/>
          <a:lstStyle/>
          <a:p>
            <a:pPr algn="ctr"/>
            <a:r>
              <a:rPr lang="en-US" dirty="0">
                <a:solidFill>
                  <a:schemeClr val="bg1"/>
                </a:solidFill>
                <a:latin typeface="Humanst521 BT" panose="020B0602020204020204" pitchFamily="34" charset="0"/>
              </a:rPr>
              <a:t>ALBERT EINSTEIN</a:t>
            </a:r>
          </a:p>
        </p:txBody>
      </p:sp>
      <p:pic>
        <p:nvPicPr>
          <p:cNvPr id="8" name="Content Placeholder 7" descr="A picture containing person, man, holding, wall&#10;&#10;Description automatically generated">
            <a:extLst>
              <a:ext uri="{FF2B5EF4-FFF2-40B4-BE49-F238E27FC236}">
                <a16:creationId xmlns:a16="http://schemas.microsoft.com/office/drawing/2014/main" id="{A097A7A6-F4E6-4433-B2F4-B093975DAB2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0372" y="2174875"/>
            <a:ext cx="5224843" cy="3951288"/>
          </a:xfrm>
        </p:spPr>
      </p:pic>
      <p:sp>
        <p:nvSpPr>
          <p:cNvPr id="5" name="Text Placeholder 4">
            <a:extLst>
              <a:ext uri="{FF2B5EF4-FFF2-40B4-BE49-F238E27FC236}">
                <a16:creationId xmlns:a16="http://schemas.microsoft.com/office/drawing/2014/main" id="{E3BFD62C-FCD7-4BFB-A7D6-5A643E512D82}"/>
              </a:ext>
            </a:extLst>
          </p:cNvPr>
          <p:cNvSpPr>
            <a:spLocks noGrp="1"/>
          </p:cNvSpPr>
          <p:nvPr>
            <p:ph type="body" sz="quarter" idx="3"/>
          </p:nvPr>
        </p:nvSpPr>
        <p:spPr/>
        <p:txBody>
          <a:bodyPr/>
          <a:lstStyle/>
          <a:p>
            <a:pPr algn="ctr"/>
            <a:r>
              <a:rPr lang="en-US" dirty="0">
                <a:solidFill>
                  <a:schemeClr val="bg1"/>
                </a:solidFill>
              </a:rPr>
              <a:t>THOMAS EDISON</a:t>
            </a:r>
          </a:p>
        </p:txBody>
      </p:sp>
      <p:pic>
        <p:nvPicPr>
          <p:cNvPr id="10" name="Content Placeholder 9" descr="A person wearing a suit and tie&#10;&#10;Description automatically generated">
            <a:extLst>
              <a:ext uri="{FF2B5EF4-FFF2-40B4-BE49-F238E27FC236}">
                <a16:creationId xmlns:a16="http://schemas.microsoft.com/office/drawing/2014/main" id="{FD681C66-AC54-4533-8ECE-F52853813521}"/>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225699" y="2174875"/>
            <a:ext cx="5323840" cy="3951288"/>
          </a:xfrm>
        </p:spPr>
      </p:pic>
    </p:spTree>
    <p:extLst>
      <p:ext uri="{BB962C8B-B14F-4D97-AF65-F5344CB8AC3E}">
        <p14:creationId xmlns:p14="http://schemas.microsoft.com/office/powerpoint/2010/main" val="121719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6AE7-C334-437F-99BD-7B4EFC5ABEA2}"/>
              </a:ext>
            </a:extLst>
          </p:cNvPr>
          <p:cNvSpPr>
            <a:spLocks noGrp="1"/>
          </p:cNvSpPr>
          <p:nvPr>
            <p:ph type="title"/>
          </p:nvPr>
        </p:nvSpPr>
        <p:spPr/>
        <p:txBody>
          <a:bodyPr/>
          <a:lstStyle/>
          <a:p>
            <a:r>
              <a:rPr lang="en-US" dirty="0">
                <a:solidFill>
                  <a:schemeClr val="bg1"/>
                </a:solidFill>
                <a:latin typeface="Humanst521 BT" panose="020B0602020204020204" pitchFamily="34" charset="0"/>
              </a:rPr>
              <a:t>Not All Great Minds Think Alike</a:t>
            </a:r>
          </a:p>
        </p:txBody>
      </p:sp>
      <p:sp>
        <p:nvSpPr>
          <p:cNvPr id="3" name="Text Placeholder 2">
            <a:extLst>
              <a:ext uri="{FF2B5EF4-FFF2-40B4-BE49-F238E27FC236}">
                <a16:creationId xmlns:a16="http://schemas.microsoft.com/office/drawing/2014/main" id="{68E39E5C-9027-47DA-9128-60907FBA7166}"/>
              </a:ext>
            </a:extLst>
          </p:cNvPr>
          <p:cNvSpPr>
            <a:spLocks noGrp="1"/>
          </p:cNvSpPr>
          <p:nvPr>
            <p:ph type="body" idx="1"/>
          </p:nvPr>
        </p:nvSpPr>
        <p:spPr/>
        <p:txBody>
          <a:bodyPr/>
          <a:lstStyle/>
          <a:p>
            <a:pPr algn="ctr"/>
            <a:r>
              <a:rPr lang="en-US" dirty="0">
                <a:solidFill>
                  <a:schemeClr val="bg1"/>
                </a:solidFill>
                <a:latin typeface="Humanst521 BT" panose="020B0602020204020204" pitchFamily="34" charset="0"/>
              </a:rPr>
              <a:t>WALT DISNEY</a:t>
            </a:r>
          </a:p>
        </p:txBody>
      </p:sp>
      <p:sp>
        <p:nvSpPr>
          <p:cNvPr id="5" name="Text Placeholder 4">
            <a:extLst>
              <a:ext uri="{FF2B5EF4-FFF2-40B4-BE49-F238E27FC236}">
                <a16:creationId xmlns:a16="http://schemas.microsoft.com/office/drawing/2014/main" id="{E3BFD62C-FCD7-4BFB-A7D6-5A643E512D82}"/>
              </a:ext>
            </a:extLst>
          </p:cNvPr>
          <p:cNvSpPr>
            <a:spLocks noGrp="1"/>
          </p:cNvSpPr>
          <p:nvPr>
            <p:ph type="body" sz="quarter" idx="3"/>
          </p:nvPr>
        </p:nvSpPr>
        <p:spPr/>
        <p:txBody>
          <a:bodyPr/>
          <a:lstStyle/>
          <a:p>
            <a:pPr algn="ctr"/>
            <a:r>
              <a:rPr lang="en-US" dirty="0">
                <a:solidFill>
                  <a:schemeClr val="bg1"/>
                </a:solidFill>
              </a:rPr>
              <a:t>RICHARD BRANSON</a:t>
            </a:r>
          </a:p>
        </p:txBody>
      </p:sp>
      <p:pic>
        <p:nvPicPr>
          <p:cNvPr id="9" name="Content Placeholder 8" descr="A person wearing a suit and tie&#10;&#10;Description automatically generated">
            <a:extLst>
              <a:ext uri="{FF2B5EF4-FFF2-40B4-BE49-F238E27FC236}">
                <a16:creationId xmlns:a16="http://schemas.microsoft.com/office/drawing/2014/main" id="{F1231597-A7B3-4F06-991F-BC599947EAC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3378" y="2174875"/>
            <a:ext cx="5238831" cy="3951288"/>
          </a:xfrm>
        </p:spPr>
      </p:pic>
      <p:pic>
        <p:nvPicPr>
          <p:cNvPr id="14" name="Content Placeholder 13" descr="A person wearing a suit and tie&#10;&#10;Description automatically generated">
            <a:extLst>
              <a:ext uri="{FF2B5EF4-FFF2-40B4-BE49-F238E27FC236}">
                <a16:creationId xmlns:a16="http://schemas.microsoft.com/office/drawing/2014/main" id="{DC226DC5-9B4A-4BA1-8046-0AA5A4D40780}"/>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192838" y="2321918"/>
            <a:ext cx="5389562" cy="3657202"/>
          </a:xfrm>
        </p:spPr>
      </p:pic>
    </p:spTree>
    <p:extLst>
      <p:ext uri="{BB962C8B-B14F-4D97-AF65-F5344CB8AC3E}">
        <p14:creationId xmlns:p14="http://schemas.microsoft.com/office/powerpoint/2010/main" val="10474933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6AE7-C334-437F-99BD-7B4EFC5ABEA2}"/>
              </a:ext>
            </a:extLst>
          </p:cNvPr>
          <p:cNvSpPr>
            <a:spLocks noGrp="1"/>
          </p:cNvSpPr>
          <p:nvPr>
            <p:ph type="title"/>
          </p:nvPr>
        </p:nvSpPr>
        <p:spPr/>
        <p:txBody>
          <a:bodyPr/>
          <a:lstStyle/>
          <a:p>
            <a:r>
              <a:rPr lang="en-US" dirty="0">
                <a:solidFill>
                  <a:schemeClr val="bg1"/>
                </a:solidFill>
                <a:latin typeface="Humanst521 BT" panose="020B0602020204020204" pitchFamily="34" charset="0"/>
              </a:rPr>
              <a:t>Not All Great Minds Think Alike</a:t>
            </a:r>
          </a:p>
        </p:txBody>
      </p:sp>
      <p:sp>
        <p:nvSpPr>
          <p:cNvPr id="3" name="Text Placeholder 2">
            <a:extLst>
              <a:ext uri="{FF2B5EF4-FFF2-40B4-BE49-F238E27FC236}">
                <a16:creationId xmlns:a16="http://schemas.microsoft.com/office/drawing/2014/main" id="{68E39E5C-9027-47DA-9128-60907FBA7166}"/>
              </a:ext>
            </a:extLst>
          </p:cNvPr>
          <p:cNvSpPr>
            <a:spLocks noGrp="1"/>
          </p:cNvSpPr>
          <p:nvPr>
            <p:ph type="body" idx="1"/>
          </p:nvPr>
        </p:nvSpPr>
        <p:spPr/>
        <p:txBody>
          <a:bodyPr/>
          <a:lstStyle/>
          <a:p>
            <a:pPr algn="ctr"/>
            <a:r>
              <a:rPr lang="en-US" dirty="0">
                <a:solidFill>
                  <a:schemeClr val="bg1"/>
                </a:solidFill>
                <a:latin typeface="Humanst521 BT" panose="020B0602020204020204" pitchFamily="34" charset="0"/>
              </a:rPr>
              <a:t>JOHN LENNON</a:t>
            </a:r>
          </a:p>
        </p:txBody>
      </p:sp>
      <p:sp>
        <p:nvSpPr>
          <p:cNvPr id="5" name="Text Placeholder 4">
            <a:extLst>
              <a:ext uri="{FF2B5EF4-FFF2-40B4-BE49-F238E27FC236}">
                <a16:creationId xmlns:a16="http://schemas.microsoft.com/office/drawing/2014/main" id="{E3BFD62C-FCD7-4BFB-A7D6-5A643E512D82}"/>
              </a:ext>
            </a:extLst>
          </p:cNvPr>
          <p:cNvSpPr>
            <a:spLocks noGrp="1"/>
          </p:cNvSpPr>
          <p:nvPr>
            <p:ph type="body" sz="quarter" idx="3"/>
          </p:nvPr>
        </p:nvSpPr>
        <p:spPr/>
        <p:txBody>
          <a:bodyPr/>
          <a:lstStyle/>
          <a:p>
            <a:pPr algn="ctr"/>
            <a:r>
              <a:rPr lang="en-US" dirty="0">
                <a:solidFill>
                  <a:schemeClr val="bg1"/>
                </a:solidFill>
              </a:rPr>
              <a:t>WHOOPI GOLDBERG</a:t>
            </a:r>
          </a:p>
        </p:txBody>
      </p:sp>
      <p:pic>
        <p:nvPicPr>
          <p:cNvPr id="13" name="Content Placeholder 12" descr="A close up of a person wearing glasses and looking at the camera&#10;&#10;Description automatically generated">
            <a:extLst>
              <a:ext uri="{FF2B5EF4-FFF2-40B4-BE49-F238E27FC236}">
                <a16:creationId xmlns:a16="http://schemas.microsoft.com/office/drawing/2014/main" id="{95D47C78-C6AA-435D-8DFC-135AD445E17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3296" y="2292350"/>
            <a:ext cx="5800072" cy="3030537"/>
          </a:xfrm>
        </p:spPr>
      </p:pic>
      <p:pic>
        <p:nvPicPr>
          <p:cNvPr id="11" name="Content Placeholder 10" descr="A person wearing glasses and smiling at the camera&#10;&#10;Description automatically generated">
            <a:extLst>
              <a:ext uri="{FF2B5EF4-FFF2-40B4-BE49-F238E27FC236}">
                <a16:creationId xmlns:a16="http://schemas.microsoft.com/office/drawing/2014/main" id="{02F0C8E3-B633-4E52-B244-A2AABAA62C13}"/>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64818" y="2291259"/>
            <a:ext cx="5389562" cy="3031628"/>
          </a:xfrm>
        </p:spPr>
      </p:pic>
    </p:spTree>
    <p:extLst>
      <p:ext uri="{BB962C8B-B14F-4D97-AF65-F5344CB8AC3E}">
        <p14:creationId xmlns:p14="http://schemas.microsoft.com/office/powerpoint/2010/main" val="8904318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725" y="4476750"/>
            <a:ext cx="10844462" cy="1219200"/>
          </a:xfrm>
        </p:spPr>
        <p:txBody>
          <a:bodyPr>
            <a:normAutofit/>
          </a:bodyPr>
          <a:lstStyle/>
          <a:p>
            <a:r>
              <a:rPr lang="en-US" sz="6000" b="0" dirty="0">
                <a:solidFill>
                  <a:srgbClr val="00B0F0"/>
                </a:solidFill>
                <a:latin typeface="Humanst521 BT" panose="020B0602020204020204" pitchFamily="34" charset="0"/>
              </a:rPr>
              <a:t>The STUDENTS</a:t>
            </a:r>
          </a:p>
        </p:txBody>
      </p:sp>
      <p:sp>
        <p:nvSpPr>
          <p:cNvPr id="3" name="Text Placeholder 2"/>
          <p:cNvSpPr>
            <a:spLocks noGrp="1"/>
          </p:cNvSpPr>
          <p:nvPr>
            <p:ph type="body" idx="1"/>
          </p:nvPr>
        </p:nvSpPr>
        <p:spPr>
          <a:xfrm>
            <a:off x="657725" y="3429000"/>
            <a:ext cx="10844463" cy="1047750"/>
          </a:xfrm>
        </p:spPr>
        <p:txBody>
          <a:bodyPr>
            <a:normAutofit/>
          </a:bodyPr>
          <a:lstStyle/>
          <a:p>
            <a:r>
              <a:rPr lang="en-US" sz="2400" dirty="0">
                <a:solidFill>
                  <a:schemeClr val="bg1"/>
                </a:solidFill>
                <a:latin typeface="Georgia" panose="02040502050405020303" pitchFamily="18" charset="0"/>
              </a:rPr>
              <a:t>Five students finding their voice and attempting to help their teacher understand</a:t>
            </a:r>
          </a:p>
        </p:txBody>
      </p:sp>
    </p:spTree>
    <p:extLst>
      <p:ext uri="{BB962C8B-B14F-4D97-AF65-F5344CB8AC3E}">
        <p14:creationId xmlns:p14="http://schemas.microsoft.com/office/powerpoint/2010/main" val="136565640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666751"/>
            <a:ext cx="5314536" cy="1028699"/>
          </a:xfrm>
        </p:spPr>
        <p:txBody>
          <a:bodyPr vert="horz" lIns="91440" tIns="45720" rIns="91440" bIns="45720" rtlCol="0" anchor="ctr">
            <a:normAutofit/>
          </a:bodyPr>
          <a:lstStyle/>
          <a:p>
            <a:pPr>
              <a:lnSpc>
                <a:spcPct val="90000"/>
              </a:lnSpc>
            </a:pPr>
            <a:r>
              <a:rPr lang="en-US" sz="4800" dirty="0">
                <a:solidFill>
                  <a:srgbClr val="00B0F0"/>
                </a:solidFill>
                <a:latin typeface="Humanst521 BT" panose="020B0602020204020204" pitchFamily="34" charset="0"/>
              </a:rPr>
              <a:t>Kurt</a:t>
            </a:r>
          </a:p>
        </p:txBody>
      </p:sp>
      <p:sp>
        <p:nvSpPr>
          <p:cNvPr id="6" name="Content Placeholder 5"/>
          <p:cNvSpPr>
            <a:spLocks noGrp="1"/>
          </p:cNvSpPr>
          <p:nvPr>
            <p:ph sz="half" idx="2"/>
          </p:nvPr>
        </p:nvSpPr>
        <p:spPr>
          <a:xfrm>
            <a:off x="762000" y="1828800"/>
            <a:ext cx="5314543" cy="4362449"/>
          </a:xfrm>
        </p:spPr>
        <p:txBody>
          <a:bodyPr vert="horz" lIns="91440" tIns="45720" rIns="91440" bIns="45720" rtlCol="0" anchor="t">
            <a:normAutofit fontScale="92500" lnSpcReduction="10000"/>
          </a:bodyPr>
          <a:lstStyle/>
          <a:p>
            <a:pPr>
              <a:lnSpc>
                <a:spcPct val="90000"/>
              </a:lnSpc>
            </a:pPr>
            <a:r>
              <a:rPr lang="en-US" sz="3600" dirty="0">
                <a:latin typeface="Humanst521 BT" panose="020B0602020204020204" pitchFamily="34" charset="0"/>
              </a:rPr>
              <a:t>Average – Above Average Intelligence</a:t>
            </a:r>
          </a:p>
          <a:p>
            <a:pPr>
              <a:lnSpc>
                <a:spcPct val="90000"/>
              </a:lnSpc>
            </a:pPr>
            <a:r>
              <a:rPr lang="en-US" sz="3600" dirty="0">
                <a:latin typeface="Humanst521 BT" panose="020B0602020204020204" pitchFamily="34" charset="0"/>
              </a:rPr>
              <a:t>Superior Perceptual Reasoning</a:t>
            </a:r>
          </a:p>
          <a:p>
            <a:pPr>
              <a:lnSpc>
                <a:spcPct val="90000"/>
              </a:lnSpc>
            </a:pPr>
            <a:r>
              <a:rPr lang="en-US" sz="3600" dirty="0">
                <a:latin typeface="Humanst521 BT" panose="020B0602020204020204" pitchFamily="34" charset="0"/>
              </a:rPr>
              <a:t>Slow Processing Speed and Memory</a:t>
            </a:r>
          </a:p>
          <a:p>
            <a:pPr>
              <a:lnSpc>
                <a:spcPct val="90000"/>
              </a:lnSpc>
            </a:pPr>
            <a:r>
              <a:rPr lang="en-US" sz="3600" dirty="0">
                <a:latin typeface="Humanst521 BT" panose="020B0602020204020204" pitchFamily="34" charset="0"/>
              </a:rPr>
              <a:t>Reading Fluency</a:t>
            </a:r>
          </a:p>
          <a:p>
            <a:pPr>
              <a:lnSpc>
                <a:spcPct val="90000"/>
              </a:lnSpc>
            </a:pPr>
            <a:r>
              <a:rPr lang="en-US" sz="3600" dirty="0">
                <a:latin typeface="Humanst521 BT" panose="020B0602020204020204" pitchFamily="34" charset="0"/>
              </a:rPr>
              <a:t>Failing Academically</a:t>
            </a:r>
          </a:p>
          <a:p>
            <a:pPr>
              <a:lnSpc>
                <a:spcPct val="90000"/>
              </a:lnSpc>
            </a:pPr>
            <a:r>
              <a:rPr lang="en-US" sz="3600" dirty="0">
                <a:latin typeface="Humanst521 BT" panose="020B0602020204020204" pitchFamily="34" charset="0"/>
              </a:rPr>
              <a:t>Behavior</a:t>
            </a:r>
          </a:p>
          <a:p>
            <a:pPr indent="-228600">
              <a:lnSpc>
                <a:spcPct val="90000"/>
              </a:lnSpc>
            </a:pPr>
            <a:endParaRPr lang="en-US" sz="1800" dirty="0"/>
          </a:p>
          <a:p>
            <a:pPr marL="114300" indent="-228600">
              <a:lnSpc>
                <a:spcPct val="90000"/>
              </a:lnSpc>
            </a:pPr>
            <a:endParaRPr lang="en-US" sz="1800" dirty="0"/>
          </a:p>
          <a:p>
            <a:pPr marL="0" indent="-228600">
              <a:lnSpc>
                <a:spcPct val="90000"/>
              </a:lnSpc>
            </a:pPr>
            <a:endParaRPr lang="en-US" sz="1800" dirty="0"/>
          </a:p>
        </p:txBody>
      </p:sp>
      <p:sp>
        <p:nvSpPr>
          <p:cNvPr id="27" name="Freeform: Shape 2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descr="A person looking at the camera&#10;&#10;Description automatically generated">
            <a:extLst>
              <a:ext uri="{FF2B5EF4-FFF2-40B4-BE49-F238E27FC236}">
                <a16:creationId xmlns:a16="http://schemas.microsoft.com/office/drawing/2014/main" id="{CBC29404-D04B-4D51-98D9-87D016212DF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3060" r="12810"/>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23677560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803325"/>
            <a:ext cx="5314536" cy="911175"/>
          </a:xfrm>
        </p:spPr>
        <p:txBody>
          <a:bodyPr vert="horz" lIns="91440" tIns="45720" rIns="91440" bIns="45720" rtlCol="0" anchor="ctr">
            <a:normAutofit/>
          </a:bodyPr>
          <a:lstStyle/>
          <a:p>
            <a:pPr>
              <a:lnSpc>
                <a:spcPct val="90000"/>
              </a:lnSpc>
            </a:pPr>
            <a:r>
              <a:rPr lang="en-US" sz="4800" dirty="0">
                <a:solidFill>
                  <a:srgbClr val="00B0F0"/>
                </a:solidFill>
                <a:latin typeface="Humanst521 BT" panose="020B0602020204020204" pitchFamily="34" charset="0"/>
              </a:rPr>
              <a:t>Billy Bob</a:t>
            </a:r>
          </a:p>
        </p:txBody>
      </p:sp>
      <p:sp>
        <p:nvSpPr>
          <p:cNvPr id="4" name="Content Placeholder 3"/>
          <p:cNvSpPr>
            <a:spLocks noGrp="1"/>
          </p:cNvSpPr>
          <p:nvPr>
            <p:ph sz="half" idx="2"/>
          </p:nvPr>
        </p:nvSpPr>
        <p:spPr>
          <a:xfrm>
            <a:off x="762000" y="1885951"/>
            <a:ext cx="5314543" cy="4168724"/>
          </a:xfrm>
        </p:spPr>
        <p:txBody>
          <a:bodyPr vert="horz" lIns="91440" tIns="45720" rIns="91440" bIns="45720" rtlCol="0" anchor="t">
            <a:normAutofit lnSpcReduction="10000"/>
          </a:bodyPr>
          <a:lstStyle/>
          <a:p>
            <a:pPr>
              <a:lnSpc>
                <a:spcPct val="90000"/>
              </a:lnSpc>
            </a:pPr>
            <a:r>
              <a:rPr lang="en-US" sz="3600" dirty="0">
                <a:latin typeface="Humanst521 BT" panose="020B0602020204020204" pitchFamily="34" charset="0"/>
              </a:rPr>
              <a:t>Average Intelligence</a:t>
            </a:r>
          </a:p>
          <a:p>
            <a:pPr>
              <a:lnSpc>
                <a:spcPct val="90000"/>
              </a:lnSpc>
            </a:pPr>
            <a:r>
              <a:rPr lang="en-US" sz="3600" dirty="0">
                <a:latin typeface="Humanst521 BT" panose="020B0602020204020204" pitchFamily="34" charset="0"/>
              </a:rPr>
              <a:t>High Average Perceptional Reasoning</a:t>
            </a:r>
          </a:p>
          <a:p>
            <a:pPr>
              <a:lnSpc>
                <a:spcPct val="90000"/>
              </a:lnSpc>
            </a:pPr>
            <a:r>
              <a:rPr lang="en-US" sz="3600" dirty="0">
                <a:latin typeface="Humanst521 BT" panose="020B0602020204020204" pitchFamily="34" charset="0"/>
              </a:rPr>
              <a:t>Difficulties defining words or identifying similarities between objects or ideas</a:t>
            </a:r>
          </a:p>
          <a:p>
            <a:pPr>
              <a:lnSpc>
                <a:spcPct val="90000"/>
              </a:lnSpc>
            </a:pPr>
            <a:r>
              <a:rPr lang="en-US" sz="3600" dirty="0">
                <a:latin typeface="Humanst521 BT" panose="020B0602020204020204" pitchFamily="34" charset="0"/>
              </a:rPr>
              <a:t>Social Leader</a:t>
            </a:r>
          </a:p>
          <a:p>
            <a:pPr>
              <a:lnSpc>
                <a:spcPct val="90000"/>
              </a:lnSpc>
            </a:pPr>
            <a:r>
              <a:rPr lang="en-US" sz="3600" dirty="0">
                <a:latin typeface="Humanst521 BT" panose="020B0602020204020204" pitchFamily="34" charset="0"/>
              </a:rPr>
              <a:t>Parents</a:t>
            </a:r>
          </a:p>
        </p:txBody>
      </p:sp>
      <p:sp>
        <p:nvSpPr>
          <p:cNvPr id="30" name="Freeform: Shape 2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Content Placeholder 12" descr="A person posing for the camera&#10;&#10;Description automatically generated">
            <a:extLst>
              <a:ext uri="{FF2B5EF4-FFF2-40B4-BE49-F238E27FC236}">
                <a16:creationId xmlns:a16="http://schemas.microsoft.com/office/drawing/2014/main" id="{CF4989C0-C094-4961-85B3-D05184432EC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4364" r="1" b="780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0267979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821C-B553-4FA9-8FB0-D0C5818574AC}"/>
              </a:ext>
            </a:extLst>
          </p:cNvPr>
          <p:cNvSpPr>
            <a:spLocks noGrp="1"/>
          </p:cNvSpPr>
          <p:nvPr>
            <p:ph type="title"/>
          </p:nvPr>
        </p:nvSpPr>
        <p:spPr>
          <a:xfrm>
            <a:off x="762001" y="636105"/>
            <a:ext cx="5314536" cy="1078395"/>
          </a:xfrm>
        </p:spPr>
        <p:txBody>
          <a:bodyPr vert="horz" lIns="91440" tIns="45720" rIns="91440" bIns="45720" rtlCol="0" anchor="ctr">
            <a:normAutofit/>
          </a:bodyPr>
          <a:lstStyle/>
          <a:p>
            <a:pPr>
              <a:lnSpc>
                <a:spcPct val="90000"/>
              </a:lnSpc>
            </a:pPr>
            <a:r>
              <a:rPr lang="en-US" sz="4800" dirty="0">
                <a:solidFill>
                  <a:srgbClr val="00B0F0"/>
                </a:solidFill>
                <a:latin typeface="Humanst521 BT" panose="020B0602020204020204" pitchFamily="34" charset="0"/>
              </a:rPr>
              <a:t>Snowman</a:t>
            </a:r>
          </a:p>
        </p:txBody>
      </p:sp>
      <p:sp>
        <p:nvSpPr>
          <p:cNvPr id="3" name="Content Placeholder 2">
            <a:extLst>
              <a:ext uri="{FF2B5EF4-FFF2-40B4-BE49-F238E27FC236}">
                <a16:creationId xmlns:a16="http://schemas.microsoft.com/office/drawing/2014/main" id="{D812B627-EBA6-4166-9449-E903BFD2E5AB}"/>
              </a:ext>
            </a:extLst>
          </p:cNvPr>
          <p:cNvSpPr>
            <a:spLocks noGrp="1"/>
          </p:cNvSpPr>
          <p:nvPr>
            <p:ph sz="half" idx="1"/>
          </p:nvPr>
        </p:nvSpPr>
        <p:spPr>
          <a:xfrm>
            <a:off x="762000" y="1981200"/>
            <a:ext cx="5314543" cy="4240695"/>
          </a:xfrm>
        </p:spPr>
        <p:txBody>
          <a:bodyPr vert="horz" lIns="91440" tIns="45720" rIns="91440" bIns="45720" rtlCol="0" anchor="t">
            <a:normAutofit/>
          </a:bodyPr>
          <a:lstStyle/>
          <a:p>
            <a:pPr marL="685800" indent="-571500">
              <a:lnSpc>
                <a:spcPct val="90000"/>
              </a:lnSpc>
            </a:pPr>
            <a:r>
              <a:rPr lang="en-US" sz="3600" dirty="0">
                <a:latin typeface="Humanst521 BT" panose="020B0602020204020204" pitchFamily="34" charset="0"/>
              </a:rPr>
              <a:t>Average Intelligence</a:t>
            </a:r>
          </a:p>
          <a:p>
            <a:pPr marL="685800" indent="-571500">
              <a:lnSpc>
                <a:spcPct val="90000"/>
              </a:lnSpc>
            </a:pPr>
            <a:r>
              <a:rPr lang="en-US" sz="3600" dirty="0">
                <a:latin typeface="Humanst521 BT" panose="020B0602020204020204" pitchFamily="34" charset="0"/>
              </a:rPr>
              <a:t>High Average Verbal Comprehensive and Memory</a:t>
            </a:r>
          </a:p>
          <a:p>
            <a:pPr marL="685800" indent="-571500">
              <a:lnSpc>
                <a:spcPct val="90000"/>
              </a:lnSpc>
            </a:pPr>
            <a:r>
              <a:rPr lang="en-US" sz="3600" dirty="0">
                <a:latin typeface="Humanst521 BT" panose="020B0602020204020204" pitchFamily="34" charset="0"/>
              </a:rPr>
              <a:t>Reading Struggles</a:t>
            </a:r>
          </a:p>
          <a:p>
            <a:pPr marL="685800" indent="-571500">
              <a:lnSpc>
                <a:spcPct val="90000"/>
              </a:lnSpc>
            </a:pPr>
            <a:r>
              <a:rPr lang="en-US" sz="3600" dirty="0">
                <a:latin typeface="Humanst521 BT" panose="020B0602020204020204" pitchFamily="34" charset="0"/>
              </a:rPr>
              <a:t>Hard Worker, Popular</a:t>
            </a:r>
          </a:p>
          <a:p>
            <a:pPr marL="685800" indent="-571500">
              <a:lnSpc>
                <a:spcPct val="90000"/>
              </a:lnSpc>
            </a:pPr>
            <a:r>
              <a:rPr lang="en-US" sz="3600" dirty="0">
                <a:latin typeface="Humanst521 BT" panose="020B0602020204020204" pitchFamily="34" charset="0"/>
              </a:rPr>
              <a:t>Student with Autism</a:t>
            </a:r>
          </a:p>
          <a:p>
            <a:pPr indent="-228600">
              <a:lnSpc>
                <a:spcPct val="90000"/>
              </a:lnSpc>
            </a:pPr>
            <a:endParaRPr lang="en-US" sz="18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BE35A1C8-6D0F-4AEC-9253-38B89EAF8A7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 b="3880"/>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46708114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081B0-8B71-4399-881D-B3BB1A67F00F}"/>
              </a:ext>
            </a:extLst>
          </p:cNvPr>
          <p:cNvSpPr>
            <a:spLocks noGrp="1"/>
          </p:cNvSpPr>
          <p:nvPr>
            <p:ph type="title"/>
          </p:nvPr>
        </p:nvSpPr>
        <p:spPr>
          <a:xfrm>
            <a:off x="762001" y="477079"/>
            <a:ext cx="5314536" cy="1065971"/>
          </a:xfrm>
        </p:spPr>
        <p:txBody>
          <a:bodyPr vert="horz" lIns="91440" tIns="45720" rIns="91440" bIns="45720" rtlCol="0" anchor="ctr">
            <a:normAutofit/>
          </a:bodyPr>
          <a:lstStyle/>
          <a:p>
            <a:pPr>
              <a:lnSpc>
                <a:spcPct val="90000"/>
              </a:lnSpc>
            </a:pPr>
            <a:r>
              <a:rPr lang="en-US" sz="4800" dirty="0">
                <a:solidFill>
                  <a:srgbClr val="00B0F0"/>
                </a:solidFill>
                <a:latin typeface="Humanst521 BT" panose="020B0602020204020204" pitchFamily="34" charset="0"/>
              </a:rPr>
              <a:t>Madison</a:t>
            </a:r>
          </a:p>
        </p:txBody>
      </p:sp>
      <p:sp>
        <p:nvSpPr>
          <p:cNvPr id="3" name="Content Placeholder 2">
            <a:extLst>
              <a:ext uri="{FF2B5EF4-FFF2-40B4-BE49-F238E27FC236}">
                <a16:creationId xmlns:a16="http://schemas.microsoft.com/office/drawing/2014/main" id="{F88FB66F-239A-4AA7-BF99-4517D2960AAD}"/>
              </a:ext>
            </a:extLst>
          </p:cNvPr>
          <p:cNvSpPr>
            <a:spLocks noGrp="1"/>
          </p:cNvSpPr>
          <p:nvPr>
            <p:ph sz="half" idx="1"/>
          </p:nvPr>
        </p:nvSpPr>
        <p:spPr>
          <a:xfrm>
            <a:off x="762000" y="1790701"/>
            <a:ext cx="5314543" cy="4263974"/>
          </a:xfrm>
        </p:spPr>
        <p:txBody>
          <a:bodyPr vert="horz" lIns="91440" tIns="45720" rIns="91440" bIns="45720" rtlCol="0" anchor="t">
            <a:normAutofit/>
          </a:bodyPr>
          <a:lstStyle/>
          <a:p>
            <a:pPr marL="685800" indent="-571500">
              <a:lnSpc>
                <a:spcPct val="90000"/>
              </a:lnSpc>
            </a:pPr>
            <a:r>
              <a:rPr lang="en-US" sz="3600" dirty="0">
                <a:latin typeface="Humanst521 BT" panose="020B0602020204020204" pitchFamily="34" charset="0"/>
              </a:rPr>
              <a:t>Low Average – Average Intelligence</a:t>
            </a:r>
          </a:p>
          <a:p>
            <a:pPr marL="685800" indent="-571500">
              <a:lnSpc>
                <a:spcPct val="90000"/>
              </a:lnSpc>
            </a:pPr>
            <a:r>
              <a:rPr lang="en-US" sz="3600" dirty="0">
                <a:latin typeface="Humanst521 BT" panose="020B0602020204020204" pitchFamily="34" charset="0"/>
              </a:rPr>
              <a:t>Processing Speed, Reading</a:t>
            </a:r>
          </a:p>
          <a:p>
            <a:pPr marL="685800" indent="-571500">
              <a:lnSpc>
                <a:spcPct val="90000"/>
              </a:lnSpc>
            </a:pPr>
            <a:r>
              <a:rPr lang="en-US" sz="3600" dirty="0">
                <a:latin typeface="Humanst521 BT" panose="020B0602020204020204" pitchFamily="34" charset="0"/>
              </a:rPr>
              <a:t>Hard Worker, Detailed </a:t>
            </a:r>
          </a:p>
          <a:p>
            <a:pPr marL="685800" indent="-571500">
              <a:lnSpc>
                <a:spcPct val="90000"/>
              </a:lnSpc>
            </a:pPr>
            <a:r>
              <a:rPr lang="en-US" sz="3600" dirty="0">
                <a:latin typeface="Humanst521 BT" panose="020B0602020204020204" pitchFamily="34" charset="0"/>
              </a:rPr>
              <a:t>Homework</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erson smiling for the camera&#10;&#10;Description automatically generated">
            <a:extLst>
              <a:ext uri="{FF2B5EF4-FFF2-40B4-BE49-F238E27FC236}">
                <a16:creationId xmlns:a16="http://schemas.microsoft.com/office/drawing/2014/main" id="{93592D95-3585-4277-B0A5-E4168D5F78E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913" r="9914"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770195221"/>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animal, invertebrate&#10;&#10;Description automatically generated">
            <a:extLst>
              <a:ext uri="{FF2B5EF4-FFF2-40B4-BE49-F238E27FC236}">
                <a16:creationId xmlns:a16="http://schemas.microsoft.com/office/drawing/2014/main" id="{7254318B-93D1-462E-A1A7-83A89FE13AFE}"/>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288" r="8389"/>
          <a:stretch/>
        </p:blipFill>
        <p:spPr>
          <a:xfrm>
            <a:off x="0" y="0"/>
            <a:ext cx="12511097" cy="6858000"/>
          </a:xfrm>
        </p:spPr>
      </p:pic>
      <p:sp>
        <p:nvSpPr>
          <p:cNvPr id="2" name="Title 1">
            <a:extLst>
              <a:ext uri="{FF2B5EF4-FFF2-40B4-BE49-F238E27FC236}">
                <a16:creationId xmlns:a16="http://schemas.microsoft.com/office/drawing/2014/main" id="{57430E30-91F1-4F27-B7F4-78A5E502B1D1}"/>
              </a:ext>
            </a:extLst>
          </p:cNvPr>
          <p:cNvSpPr>
            <a:spLocks noGrp="1"/>
          </p:cNvSpPr>
          <p:nvPr>
            <p:ph type="title"/>
          </p:nvPr>
        </p:nvSpPr>
        <p:spPr>
          <a:xfrm>
            <a:off x="838200" y="365124"/>
            <a:ext cx="10515600" cy="5956163"/>
          </a:xfrm>
        </p:spPr>
        <p:txBody>
          <a:bodyPr>
            <a:normAutofit fontScale="90000"/>
          </a:bodyPr>
          <a:lstStyle/>
          <a:p>
            <a:r>
              <a:rPr lang="en-US" sz="6000" dirty="0">
                <a:solidFill>
                  <a:schemeClr val="bg1"/>
                </a:solidFill>
                <a:effectLst>
                  <a:outerShdw blurRad="38100" dist="38100" dir="2700000" algn="tl">
                    <a:srgbClr val="000000">
                      <a:alpha val="43137"/>
                    </a:srgbClr>
                  </a:outerShdw>
                </a:effectLst>
                <a:latin typeface="Georgia" panose="02040502050405020303" pitchFamily="18" charset="0"/>
              </a:rPr>
              <a:t>STUDENTS TEACH </a:t>
            </a:r>
            <a:br>
              <a:rPr lang="en-US" sz="6000" dirty="0">
                <a:solidFill>
                  <a:schemeClr val="bg1"/>
                </a:solidFill>
                <a:effectLst>
                  <a:outerShdw blurRad="38100" dist="38100" dir="2700000" algn="tl">
                    <a:srgbClr val="000000">
                      <a:alpha val="43137"/>
                    </a:srgbClr>
                  </a:outerShdw>
                </a:effectLst>
                <a:latin typeface="Georgia" panose="02040502050405020303" pitchFamily="18" charset="0"/>
              </a:rPr>
            </a:br>
            <a:r>
              <a:rPr lang="en-US" sz="6000" dirty="0">
                <a:solidFill>
                  <a:schemeClr val="bg1"/>
                </a:solidFill>
                <a:effectLst>
                  <a:outerShdw blurRad="38100" dist="38100" dir="2700000" algn="tl">
                    <a:srgbClr val="000000">
                      <a:alpha val="43137"/>
                    </a:srgbClr>
                  </a:outerShdw>
                </a:effectLst>
                <a:latin typeface="Georgia" panose="02040502050405020303" pitchFamily="18" charset="0"/>
              </a:rPr>
              <a:t>THEIR TEACHER</a:t>
            </a:r>
            <a:br>
              <a:rPr lang="en-US" sz="6000" dirty="0">
                <a:solidFill>
                  <a:schemeClr val="bg1"/>
                </a:solidFill>
                <a:effectLst>
                  <a:outerShdw blurRad="38100" dist="38100" dir="2700000" algn="tl">
                    <a:srgbClr val="000000">
                      <a:alpha val="43137"/>
                    </a:srgbClr>
                  </a:outerShdw>
                </a:effectLst>
                <a:latin typeface="Georgia" panose="02040502050405020303" pitchFamily="18" charset="0"/>
              </a:rPr>
            </a:br>
            <a:br>
              <a:rPr lang="en-US" sz="6000" dirty="0">
                <a:solidFill>
                  <a:schemeClr val="bg1"/>
                </a:solidFill>
                <a:effectLst>
                  <a:outerShdw blurRad="38100" dist="38100" dir="2700000" algn="tl">
                    <a:srgbClr val="000000">
                      <a:alpha val="43137"/>
                    </a:srgbClr>
                  </a:outerShdw>
                </a:effectLst>
                <a:latin typeface="Georgia" panose="02040502050405020303" pitchFamily="18" charset="0"/>
              </a:rPr>
            </a:br>
            <a:br>
              <a:rPr lang="en-US" sz="6000" dirty="0">
                <a:solidFill>
                  <a:schemeClr val="bg1"/>
                </a:solidFill>
                <a:effectLst>
                  <a:outerShdw blurRad="38100" dist="38100" dir="2700000" algn="tl">
                    <a:srgbClr val="000000">
                      <a:alpha val="43137"/>
                    </a:srgbClr>
                  </a:outerShdw>
                </a:effectLst>
                <a:latin typeface="Georgia" panose="02040502050405020303" pitchFamily="18" charset="0"/>
              </a:rPr>
            </a:br>
            <a:br>
              <a:rPr lang="en-US" sz="6000" dirty="0">
                <a:solidFill>
                  <a:schemeClr val="bg1"/>
                </a:solidFill>
                <a:effectLst>
                  <a:outerShdw blurRad="38100" dist="38100" dir="2700000" algn="tl">
                    <a:srgbClr val="000000">
                      <a:alpha val="43137"/>
                    </a:srgbClr>
                  </a:outerShdw>
                </a:effectLst>
                <a:latin typeface="Georgia" panose="02040502050405020303" pitchFamily="18" charset="0"/>
              </a:rPr>
            </a:br>
            <a:br>
              <a:rPr lang="en-US" sz="6000" dirty="0">
                <a:solidFill>
                  <a:schemeClr val="bg1"/>
                </a:solidFill>
                <a:effectLst>
                  <a:outerShdw blurRad="38100" dist="38100" dir="2700000" algn="tl">
                    <a:srgbClr val="000000">
                      <a:alpha val="43137"/>
                    </a:srgbClr>
                  </a:outerShdw>
                </a:effectLst>
                <a:latin typeface="Georgia" panose="02040502050405020303" pitchFamily="18" charset="0"/>
              </a:rPr>
            </a:br>
            <a:br>
              <a:rPr lang="en-US" sz="2000" dirty="0">
                <a:solidFill>
                  <a:srgbClr val="002060"/>
                </a:solidFill>
                <a:latin typeface="Georgia" panose="02040502050405020303" pitchFamily="18" charset="0"/>
              </a:rPr>
            </a:br>
            <a:r>
              <a:rPr lang="en-US" sz="3200" dirty="0">
                <a:solidFill>
                  <a:schemeClr val="bg1"/>
                </a:solidFill>
                <a:effectLst>
                  <a:outerShdw blurRad="38100" dist="38100" dir="2700000" algn="tl">
                    <a:srgbClr val="000000">
                      <a:alpha val="43137"/>
                    </a:srgbClr>
                  </a:outerShdw>
                </a:effectLst>
                <a:latin typeface="Georgia" panose="02040502050405020303" pitchFamily="18" charset="0"/>
              </a:rPr>
              <a:t>UNDERSTANDING STUDENTS </a:t>
            </a:r>
            <a:br>
              <a:rPr lang="en-US" sz="3200" dirty="0">
                <a:solidFill>
                  <a:schemeClr val="bg1"/>
                </a:solidFill>
                <a:effectLst>
                  <a:outerShdw blurRad="38100" dist="38100" dir="2700000" algn="tl">
                    <a:srgbClr val="000000">
                      <a:alpha val="43137"/>
                    </a:srgbClr>
                  </a:outerShdw>
                </a:effectLst>
                <a:latin typeface="Georgia" panose="02040502050405020303" pitchFamily="18" charset="0"/>
              </a:rPr>
            </a:br>
            <a:r>
              <a:rPr lang="en-US" sz="3200" dirty="0">
                <a:solidFill>
                  <a:schemeClr val="bg1"/>
                </a:solidFill>
                <a:effectLst>
                  <a:outerShdw blurRad="38100" dist="38100" dir="2700000" algn="tl">
                    <a:srgbClr val="000000">
                      <a:alpha val="43137"/>
                    </a:srgbClr>
                  </a:outerShdw>
                </a:effectLst>
                <a:latin typeface="Georgia" panose="02040502050405020303" pitchFamily="18" charset="0"/>
              </a:rPr>
              <a:t>WITH LEARNING DISABILIES</a:t>
            </a:r>
          </a:p>
        </p:txBody>
      </p:sp>
      <p:pic>
        <p:nvPicPr>
          <p:cNvPr id="5" name="Picture 4">
            <a:extLst>
              <a:ext uri="{FF2B5EF4-FFF2-40B4-BE49-F238E27FC236}">
                <a16:creationId xmlns:a16="http://schemas.microsoft.com/office/drawing/2014/main" id="{88E65EA6-7728-436E-99FF-13563CCA6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4359" y="4969565"/>
            <a:ext cx="1058882" cy="1351722"/>
          </a:xfrm>
          <a:prstGeom prst="rect">
            <a:avLst/>
          </a:prstGeom>
        </p:spPr>
      </p:pic>
    </p:spTree>
    <p:extLst>
      <p:ext uri="{BB962C8B-B14F-4D97-AF65-F5344CB8AC3E}">
        <p14:creationId xmlns:p14="http://schemas.microsoft.com/office/powerpoint/2010/main" val="29908478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8DD4E-0861-4DA8-9580-EB34D48DF14B}"/>
              </a:ext>
            </a:extLst>
          </p:cNvPr>
          <p:cNvSpPr>
            <a:spLocks noGrp="1"/>
          </p:cNvSpPr>
          <p:nvPr>
            <p:ph type="title"/>
          </p:nvPr>
        </p:nvSpPr>
        <p:spPr>
          <a:xfrm>
            <a:off x="762001" y="803325"/>
            <a:ext cx="5314536" cy="1006425"/>
          </a:xfrm>
        </p:spPr>
        <p:txBody>
          <a:bodyPr vert="horz" lIns="91440" tIns="45720" rIns="91440" bIns="45720" rtlCol="0" anchor="ctr">
            <a:normAutofit/>
          </a:bodyPr>
          <a:lstStyle/>
          <a:p>
            <a:pPr>
              <a:lnSpc>
                <a:spcPct val="90000"/>
              </a:lnSpc>
            </a:pPr>
            <a:r>
              <a:rPr lang="en-US" sz="4800" dirty="0">
                <a:solidFill>
                  <a:srgbClr val="00B0F0"/>
                </a:solidFill>
                <a:latin typeface="Humanst521 BT" panose="020B0602020204020204" pitchFamily="34" charset="0"/>
              </a:rPr>
              <a:t>Cloe</a:t>
            </a:r>
          </a:p>
        </p:txBody>
      </p:sp>
      <p:sp>
        <p:nvSpPr>
          <p:cNvPr id="3" name="Content Placeholder 2">
            <a:extLst>
              <a:ext uri="{FF2B5EF4-FFF2-40B4-BE49-F238E27FC236}">
                <a16:creationId xmlns:a16="http://schemas.microsoft.com/office/drawing/2014/main" id="{B3B85D79-06C5-4221-8EF0-EA538D7A85A3}"/>
              </a:ext>
            </a:extLst>
          </p:cNvPr>
          <p:cNvSpPr>
            <a:spLocks noGrp="1"/>
          </p:cNvSpPr>
          <p:nvPr>
            <p:ph sz="half" idx="1"/>
          </p:nvPr>
        </p:nvSpPr>
        <p:spPr>
          <a:xfrm>
            <a:off x="762000" y="2095500"/>
            <a:ext cx="5314543" cy="3559438"/>
          </a:xfrm>
        </p:spPr>
        <p:txBody>
          <a:bodyPr vert="horz" lIns="91440" tIns="45720" rIns="91440" bIns="45720" rtlCol="0" anchor="t">
            <a:normAutofit/>
          </a:bodyPr>
          <a:lstStyle/>
          <a:p>
            <a:pPr marL="685800" indent="-571500">
              <a:lnSpc>
                <a:spcPct val="90000"/>
              </a:lnSpc>
            </a:pPr>
            <a:r>
              <a:rPr lang="en-US" sz="3600" dirty="0">
                <a:latin typeface="Humanst521 BT" panose="020B0602020204020204" pitchFamily="34" charset="0"/>
              </a:rPr>
              <a:t>Low Average – Average Intelligence</a:t>
            </a:r>
          </a:p>
          <a:p>
            <a:pPr marL="685800" indent="-571500">
              <a:lnSpc>
                <a:spcPct val="90000"/>
              </a:lnSpc>
            </a:pPr>
            <a:r>
              <a:rPr lang="en-US" sz="3600" dirty="0">
                <a:latin typeface="Humanst521 BT" panose="020B0602020204020204" pitchFamily="34" charset="0"/>
              </a:rPr>
              <a:t>Working Memory and Processing Speed</a:t>
            </a:r>
          </a:p>
          <a:p>
            <a:pPr marL="685800" indent="-571500">
              <a:lnSpc>
                <a:spcPct val="90000"/>
              </a:lnSpc>
            </a:pPr>
            <a:r>
              <a:rPr lang="en-US" sz="3600" dirty="0">
                <a:latin typeface="Humanst521 BT" panose="020B0602020204020204" pitchFamily="34" charset="0"/>
              </a:rPr>
              <a:t>Ridiculed by Teachers</a:t>
            </a:r>
          </a:p>
          <a:p>
            <a:pPr marL="685800" indent="-571500">
              <a:lnSpc>
                <a:spcPct val="90000"/>
              </a:lnSpc>
            </a:pPr>
            <a:r>
              <a:rPr lang="en-US" sz="3600" dirty="0">
                <a:latin typeface="Humanst521 BT" panose="020B0602020204020204" pitchFamily="34" charset="0"/>
              </a:rPr>
              <a:t>Reserved</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close up of a girl&#10;&#10;Description automatically generated">
            <a:extLst>
              <a:ext uri="{FF2B5EF4-FFF2-40B4-BE49-F238E27FC236}">
                <a16:creationId xmlns:a16="http://schemas.microsoft.com/office/drawing/2014/main" id="{851A5728-91B5-421C-9F53-0C1142171FC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9003" r="19753"/>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75312300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724" y="4381501"/>
            <a:ext cx="10844462" cy="1714500"/>
          </a:xfrm>
        </p:spPr>
        <p:txBody>
          <a:bodyPr>
            <a:normAutofit fontScale="90000"/>
          </a:bodyPr>
          <a:lstStyle/>
          <a:p>
            <a:r>
              <a:rPr lang="en-US" sz="6000" b="0" dirty="0">
                <a:solidFill>
                  <a:srgbClr val="00B0F0"/>
                </a:solidFill>
                <a:latin typeface="Humanst521 BT" panose="020B0602020204020204" pitchFamily="34" charset="0"/>
              </a:rPr>
              <a:t>What The STUDENTS Want Us to Know</a:t>
            </a:r>
          </a:p>
        </p:txBody>
      </p:sp>
      <p:sp>
        <p:nvSpPr>
          <p:cNvPr id="3" name="Text Placeholder 2"/>
          <p:cNvSpPr>
            <a:spLocks noGrp="1"/>
          </p:cNvSpPr>
          <p:nvPr>
            <p:ph type="body" idx="1"/>
          </p:nvPr>
        </p:nvSpPr>
        <p:spPr>
          <a:xfrm>
            <a:off x="657725" y="3581400"/>
            <a:ext cx="10844463" cy="704851"/>
          </a:xfrm>
        </p:spPr>
        <p:txBody>
          <a:bodyPr>
            <a:normAutofit/>
          </a:bodyPr>
          <a:lstStyle/>
          <a:p>
            <a:r>
              <a:rPr lang="en-US" sz="2400" dirty="0">
                <a:solidFill>
                  <a:schemeClr val="bg1"/>
                </a:solidFill>
                <a:latin typeface="Georgia" panose="02040502050405020303" pitchFamily="18" charset="0"/>
              </a:rPr>
              <a:t>Students Teach Their Teacher</a:t>
            </a:r>
          </a:p>
        </p:txBody>
      </p:sp>
    </p:spTree>
    <p:extLst>
      <p:ext uri="{BB962C8B-B14F-4D97-AF65-F5344CB8AC3E}">
        <p14:creationId xmlns:p14="http://schemas.microsoft.com/office/powerpoint/2010/main" val="157372496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7CC6B-AD89-4E81-8CBD-3F9048606196}"/>
              </a:ext>
            </a:extLst>
          </p:cNvPr>
          <p:cNvSpPr>
            <a:spLocks noGrp="1"/>
          </p:cNvSpPr>
          <p:nvPr>
            <p:ph type="title"/>
          </p:nvPr>
        </p:nvSpPr>
        <p:spPr>
          <a:xfrm>
            <a:off x="321732" y="4572000"/>
            <a:ext cx="7064121" cy="1964266"/>
          </a:xfrm>
          <a:solidFill>
            <a:schemeClr val="tx2">
              <a:lumMod val="75000"/>
            </a:schemeClr>
          </a:solidFill>
        </p:spPr>
        <p:txBody>
          <a:bodyPr vert="horz" lIns="91440" tIns="45720" rIns="91440" bIns="45720" rtlCol="0" anchor="ctr">
            <a:normAutofit/>
          </a:bodyPr>
          <a:lstStyle/>
          <a:p>
            <a:pPr>
              <a:lnSpc>
                <a:spcPct val="90000"/>
              </a:lnSpc>
            </a:pPr>
            <a:r>
              <a:rPr lang="en-US" dirty="0">
                <a:solidFill>
                  <a:srgbClr val="00B0F0"/>
                </a:solidFill>
                <a:latin typeface="Humanst521 BT" panose="020B0602020204020204" pitchFamily="34" charset="0"/>
              </a:rPr>
              <a:t>Data Collection Procedures</a:t>
            </a:r>
          </a:p>
        </p:txBody>
      </p:sp>
      <p:pic>
        <p:nvPicPr>
          <p:cNvPr id="10" name="Content Placeholder 9" descr="A couple of men&#10;&#10;Description automatically generated">
            <a:extLst>
              <a:ext uri="{FF2B5EF4-FFF2-40B4-BE49-F238E27FC236}">
                <a16:creationId xmlns:a16="http://schemas.microsoft.com/office/drawing/2014/main" id="{EC1951D1-14E0-4C2A-9415-8C43E575A479}"/>
              </a:ext>
            </a:extLst>
          </p:cNvPr>
          <p:cNvPicPr>
            <a:picLocks noGrp="1" noChangeAspect="1"/>
          </p:cNvPicPr>
          <p:nvPr>
            <p:ph sz="half" idx="2"/>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1" b="26647"/>
          <a:stretch/>
        </p:blipFill>
        <p:spPr>
          <a:xfrm>
            <a:off x="327547" y="321733"/>
            <a:ext cx="7058306" cy="4107392"/>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1C5F29A-4EF6-4AFE-9CC6-FF2B07D6E2A5}"/>
              </a:ext>
            </a:extLst>
          </p:cNvPr>
          <p:cNvSpPr>
            <a:spLocks noGrp="1"/>
          </p:cNvSpPr>
          <p:nvPr>
            <p:ph sz="half" idx="1"/>
          </p:nvPr>
        </p:nvSpPr>
        <p:spPr>
          <a:xfrm>
            <a:off x="7528840" y="321732"/>
            <a:ext cx="4335613" cy="6214534"/>
          </a:xfrm>
          <a:solidFill>
            <a:srgbClr val="0070C0"/>
          </a:solidFill>
        </p:spPr>
        <p:txBody>
          <a:bodyPr vert="horz" lIns="91440" tIns="45720" rIns="91440" bIns="45720" rtlCol="0" anchor="ctr">
            <a:normAutofit/>
          </a:bodyPr>
          <a:lstStyle/>
          <a:p>
            <a:pPr marL="742950" indent="-457200">
              <a:lnSpc>
                <a:spcPct val="90000"/>
              </a:lnSpc>
              <a:buFont typeface="+mj-lt"/>
              <a:buAutoNum type="arabicPeriod"/>
            </a:pPr>
            <a:r>
              <a:rPr lang="en-US" dirty="0">
                <a:solidFill>
                  <a:srgbClr val="FFFFFF"/>
                </a:solidFill>
                <a:latin typeface="Humanst521 BT" panose="020B0602020204020204" pitchFamily="34" charset="0"/>
              </a:rPr>
              <a:t>Specialized Reading Program</a:t>
            </a:r>
          </a:p>
          <a:p>
            <a:pPr marL="742950" indent="-457200">
              <a:lnSpc>
                <a:spcPct val="90000"/>
              </a:lnSpc>
              <a:buFont typeface="+mj-lt"/>
              <a:buAutoNum type="arabicPeriod"/>
            </a:pPr>
            <a:r>
              <a:rPr lang="en-US" dirty="0">
                <a:solidFill>
                  <a:srgbClr val="FFFFFF"/>
                </a:solidFill>
                <a:latin typeface="Humanst521 BT" panose="020B0602020204020204" pitchFamily="34" charset="0"/>
              </a:rPr>
              <a:t>Weekly Group Sessions</a:t>
            </a:r>
          </a:p>
          <a:p>
            <a:pPr marL="742950" indent="-457200">
              <a:lnSpc>
                <a:spcPct val="90000"/>
              </a:lnSpc>
              <a:buFont typeface="+mj-lt"/>
              <a:buAutoNum type="arabicPeriod"/>
            </a:pPr>
            <a:r>
              <a:rPr lang="en-US" dirty="0">
                <a:solidFill>
                  <a:srgbClr val="FFFFFF"/>
                </a:solidFill>
                <a:latin typeface="Humanst521 BT" panose="020B0602020204020204" pitchFamily="34" charset="0"/>
              </a:rPr>
              <a:t>Structured Interview  </a:t>
            </a:r>
          </a:p>
          <a:p>
            <a:pPr marL="742950" indent="-457200">
              <a:lnSpc>
                <a:spcPct val="90000"/>
              </a:lnSpc>
              <a:buFont typeface="+mj-lt"/>
              <a:buAutoNum type="arabicPeriod"/>
            </a:pPr>
            <a:r>
              <a:rPr lang="en-US" dirty="0">
                <a:solidFill>
                  <a:srgbClr val="FFFFFF"/>
                </a:solidFill>
                <a:latin typeface="Humanst521 BT" panose="020B0602020204020204" pitchFamily="34" charset="0"/>
              </a:rPr>
              <a:t>Unstructured Interview</a:t>
            </a:r>
          </a:p>
          <a:p>
            <a:pPr marL="742950" indent="-457200">
              <a:lnSpc>
                <a:spcPct val="90000"/>
              </a:lnSpc>
              <a:buFont typeface="+mj-lt"/>
              <a:buAutoNum type="arabicPeriod"/>
            </a:pPr>
            <a:r>
              <a:rPr lang="en-US" dirty="0">
                <a:solidFill>
                  <a:srgbClr val="FFFFFF"/>
                </a:solidFill>
                <a:latin typeface="Humanst521 BT" panose="020B0602020204020204" pitchFamily="34" charset="0"/>
              </a:rPr>
              <a:t>Informal Observations </a:t>
            </a:r>
          </a:p>
          <a:p>
            <a:pPr marL="742950" indent="-457200">
              <a:lnSpc>
                <a:spcPct val="90000"/>
              </a:lnSpc>
              <a:buFont typeface="+mj-lt"/>
              <a:buAutoNum type="arabicPeriod"/>
            </a:pPr>
            <a:r>
              <a:rPr lang="en-US" dirty="0">
                <a:solidFill>
                  <a:srgbClr val="FFFFFF"/>
                </a:solidFill>
                <a:latin typeface="Humanst521 BT" panose="020B0602020204020204" pitchFamily="34" charset="0"/>
              </a:rPr>
              <a:t>Parent Interviews</a:t>
            </a:r>
          </a:p>
          <a:p>
            <a:pPr marL="742950" indent="-457200">
              <a:lnSpc>
                <a:spcPct val="90000"/>
              </a:lnSpc>
              <a:buFont typeface="+mj-lt"/>
              <a:buAutoNum type="arabicPeriod"/>
            </a:pPr>
            <a:r>
              <a:rPr lang="en-US" dirty="0">
                <a:solidFill>
                  <a:srgbClr val="FFFFFF"/>
                </a:solidFill>
                <a:latin typeface="Humanst521 BT" panose="020B0602020204020204" pitchFamily="34" charset="0"/>
              </a:rPr>
              <a:t>Student Records </a:t>
            </a:r>
          </a:p>
          <a:p>
            <a:pPr marL="742950" indent="-457200">
              <a:lnSpc>
                <a:spcPct val="90000"/>
              </a:lnSpc>
              <a:buFont typeface="+mj-lt"/>
              <a:buAutoNum type="arabicPeriod"/>
            </a:pPr>
            <a:r>
              <a:rPr lang="en-US" dirty="0">
                <a:solidFill>
                  <a:srgbClr val="FFFFFF"/>
                </a:solidFill>
                <a:latin typeface="Humanst521 BT" panose="020B0602020204020204" pitchFamily="34" charset="0"/>
              </a:rPr>
              <a:t>Learning Style Questionnaire </a:t>
            </a:r>
          </a:p>
          <a:p>
            <a:pPr marL="742950" indent="-457200">
              <a:lnSpc>
                <a:spcPct val="90000"/>
              </a:lnSpc>
              <a:buFont typeface="+mj-lt"/>
              <a:buAutoNum type="arabicPeriod"/>
            </a:pPr>
            <a:r>
              <a:rPr lang="en-US" dirty="0">
                <a:solidFill>
                  <a:srgbClr val="FFFFFF"/>
                </a:solidFill>
                <a:latin typeface="Humanst521 BT" panose="020B0602020204020204" pitchFamily="34" charset="0"/>
              </a:rPr>
              <a:t>Video Viewing</a:t>
            </a:r>
          </a:p>
          <a:p>
            <a:pPr marL="742950" indent="-457200">
              <a:lnSpc>
                <a:spcPct val="90000"/>
              </a:lnSpc>
              <a:buFont typeface="+mj-lt"/>
              <a:buAutoNum type="arabicPeriod"/>
            </a:pPr>
            <a:r>
              <a:rPr lang="en-US" dirty="0">
                <a:solidFill>
                  <a:srgbClr val="FFFFFF"/>
                </a:solidFill>
                <a:latin typeface="Humanst521 BT" panose="020B0602020204020204" pitchFamily="34" charset="0"/>
              </a:rPr>
              <a:t>Creative Expression</a:t>
            </a:r>
          </a:p>
          <a:p>
            <a:pPr marL="514350" indent="-228600">
              <a:lnSpc>
                <a:spcPct val="90000"/>
              </a:lnSpc>
            </a:pPr>
            <a:endParaRPr lang="en-US" sz="2000" dirty="0">
              <a:solidFill>
                <a:srgbClr val="FFFFFF"/>
              </a:solidFill>
            </a:endParaRPr>
          </a:p>
        </p:txBody>
      </p:sp>
    </p:spTree>
    <p:extLst>
      <p:ext uri="{BB962C8B-B14F-4D97-AF65-F5344CB8AC3E}">
        <p14:creationId xmlns:p14="http://schemas.microsoft.com/office/powerpoint/2010/main" val="287777584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9E3A7D-3D39-41AE-B52B-9C3DE2F50BD2}"/>
              </a:ext>
            </a:extLst>
          </p:cNvPr>
          <p:cNvSpPr>
            <a:spLocks noGrp="1"/>
          </p:cNvSpPr>
          <p:nvPr>
            <p:ph type="title"/>
          </p:nvPr>
        </p:nvSpPr>
        <p:spPr>
          <a:xfrm>
            <a:off x="5614876" y="552451"/>
            <a:ext cx="5853224" cy="1257299"/>
          </a:xfrm>
        </p:spPr>
        <p:txBody>
          <a:bodyPr vert="horz" lIns="91440" tIns="45720" rIns="91440" bIns="45720" rtlCol="0" anchor="ctr">
            <a:noAutofit/>
          </a:bodyPr>
          <a:lstStyle/>
          <a:p>
            <a:pPr>
              <a:lnSpc>
                <a:spcPct val="90000"/>
              </a:lnSpc>
            </a:pPr>
            <a:r>
              <a:rPr lang="en-US" dirty="0">
                <a:solidFill>
                  <a:srgbClr val="002060"/>
                </a:solidFill>
                <a:latin typeface="Georgia" panose="02040502050405020303" pitchFamily="18" charset="0"/>
              </a:rPr>
              <a:t>1. We Want to Be Accepted</a:t>
            </a:r>
          </a:p>
        </p:txBody>
      </p:sp>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group of people posing for the camera&#10;&#10;Description automatically generated">
            <a:extLst>
              <a:ext uri="{FF2B5EF4-FFF2-40B4-BE49-F238E27FC236}">
                <a16:creationId xmlns:a16="http://schemas.microsoft.com/office/drawing/2014/main" id="{6D607ABA-11C9-4E8D-837D-CD90AC03CB80}"/>
              </a:ext>
            </a:extLst>
          </p:cNvPr>
          <p:cNvPicPr>
            <a:picLocks noGrp="1" noChangeAspect="1"/>
          </p:cNvPicPr>
          <p:nvPr>
            <p:ph sz="half" idx="2"/>
          </p:nvPr>
        </p:nvPicPr>
        <p:blipFill rotWithShape="1">
          <a:blip r:embed="rId4">
            <a:alphaModFix/>
            <a:extLst>
              <a:ext uri="{28A0092B-C50C-407E-A947-70E740481C1C}">
                <a14:useLocalDpi xmlns:a14="http://schemas.microsoft.com/office/drawing/2010/main" val="0"/>
              </a:ext>
            </a:extLst>
          </a:blip>
          <a:srcRect l="15903" r="2677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solidFill>
            <a:srgbClr val="FFFFFF">
              <a:shade val="85000"/>
            </a:srgbClr>
          </a:solidFill>
          <a:effectLst>
            <a:softEdge rad="0"/>
          </a:effectLst>
        </p:spPr>
      </p:pic>
      <p:sp>
        <p:nvSpPr>
          <p:cNvPr id="3" name="Content Placeholder 2">
            <a:extLst>
              <a:ext uri="{FF2B5EF4-FFF2-40B4-BE49-F238E27FC236}">
                <a16:creationId xmlns:a16="http://schemas.microsoft.com/office/drawing/2014/main" id="{961AA9C5-7A8D-44EB-BF7D-F515A13DE982}"/>
              </a:ext>
            </a:extLst>
          </p:cNvPr>
          <p:cNvSpPr>
            <a:spLocks noGrp="1"/>
          </p:cNvSpPr>
          <p:nvPr>
            <p:ph sz="half" idx="1"/>
          </p:nvPr>
        </p:nvSpPr>
        <p:spPr>
          <a:xfrm>
            <a:off x="6096000" y="2165684"/>
            <a:ext cx="5372100" cy="4451684"/>
          </a:xfrm>
        </p:spPr>
        <p:txBody>
          <a:bodyPr vert="horz" lIns="91440" tIns="45720" rIns="91440" bIns="45720" rtlCol="0" anchor="ctr">
            <a:normAutofit/>
          </a:bodyPr>
          <a:lstStyle/>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“I want to be just like them, an individual.”</a:t>
            </a:r>
          </a:p>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“We get laughed at. I feel out of place, not normal.”</a:t>
            </a:r>
          </a:p>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“I’m just like everyone else but it takes longer to prove stuff.”</a:t>
            </a:r>
          </a:p>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“I’m not like everyone else. Sometimes I need time, if not it effects my grades.”</a:t>
            </a:r>
          </a:p>
          <a:p>
            <a:pPr marL="0" indent="-228600">
              <a:lnSpc>
                <a:spcPct val="90000"/>
              </a:lnSpc>
            </a:pPr>
            <a:endParaRPr lang="en-US" sz="2000" dirty="0">
              <a:solidFill>
                <a:srgbClr val="000000"/>
              </a:solidFill>
            </a:endParaRPr>
          </a:p>
          <a:p>
            <a:pPr indent="-228600">
              <a:lnSpc>
                <a:spcPct val="90000"/>
              </a:lnSpc>
            </a:pPr>
            <a:endParaRPr lang="en-US" sz="2000" dirty="0">
              <a:solidFill>
                <a:srgbClr val="000000"/>
              </a:solidFill>
            </a:endParaRPr>
          </a:p>
        </p:txBody>
      </p:sp>
    </p:spTree>
    <p:extLst>
      <p:ext uri="{BB962C8B-B14F-4D97-AF65-F5344CB8AC3E}">
        <p14:creationId xmlns:p14="http://schemas.microsoft.com/office/powerpoint/2010/main" val="195517680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9E3A7D-3D39-41AE-B52B-9C3DE2F50BD2}"/>
              </a:ext>
            </a:extLst>
          </p:cNvPr>
          <p:cNvSpPr>
            <a:spLocks noGrp="1"/>
          </p:cNvSpPr>
          <p:nvPr>
            <p:ph type="title"/>
          </p:nvPr>
        </p:nvSpPr>
        <p:spPr>
          <a:xfrm>
            <a:off x="5614876" y="802955"/>
            <a:ext cx="5887313" cy="1454051"/>
          </a:xfrm>
        </p:spPr>
        <p:txBody>
          <a:bodyPr vert="horz" lIns="91440" tIns="45720" rIns="91440" bIns="45720" rtlCol="0" anchor="ctr">
            <a:normAutofit/>
          </a:bodyPr>
          <a:lstStyle/>
          <a:p>
            <a:pPr>
              <a:lnSpc>
                <a:spcPct val="90000"/>
              </a:lnSpc>
            </a:pPr>
            <a:r>
              <a:rPr lang="en-US" dirty="0">
                <a:solidFill>
                  <a:srgbClr val="002060"/>
                </a:solidFill>
                <a:latin typeface="Georgia" panose="02040502050405020303" pitchFamily="18" charset="0"/>
              </a:rPr>
              <a:t>2. We Want to Learn</a:t>
            </a:r>
          </a:p>
        </p:txBody>
      </p:sp>
      <p:sp>
        <p:nvSpPr>
          <p:cNvPr id="42"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a:extLst>
              <a:ext uri="{FF2B5EF4-FFF2-40B4-BE49-F238E27FC236}">
                <a16:creationId xmlns:a16="http://schemas.microsoft.com/office/drawing/2014/main" id="{083CFBAE-3911-4777-B563-30C496BE5734}"/>
              </a:ext>
            </a:extLst>
          </p:cNvPr>
          <p:cNvPicPr>
            <a:picLocks noGrp="1" noChangeAspect="1"/>
          </p:cNvPicPr>
          <p:nvPr>
            <p:ph sz="half" idx="2"/>
          </p:nvPr>
        </p:nvPicPr>
        <p:blipFill rotWithShape="1">
          <a:blip r:embed="rId4">
            <a:alphaModFix/>
            <a:extLst>
              <a:ext uri="{28A0092B-C50C-407E-A947-70E740481C1C}">
                <a14:useLocalDpi xmlns:a14="http://schemas.microsoft.com/office/drawing/2010/main" val="0"/>
              </a:ext>
            </a:extLst>
          </a:blip>
          <a:srcRect l="1545" r="22020"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961AA9C5-7A8D-44EB-BF7D-F515A13DE982}"/>
              </a:ext>
            </a:extLst>
          </p:cNvPr>
          <p:cNvSpPr>
            <a:spLocks noGrp="1"/>
          </p:cNvSpPr>
          <p:nvPr>
            <p:ph sz="half" idx="1"/>
          </p:nvPr>
        </p:nvSpPr>
        <p:spPr>
          <a:xfrm>
            <a:off x="5614876" y="2401047"/>
            <a:ext cx="5887313" cy="3639289"/>
          </a:xfrm>
        </p:spPr>
        <p:txBody>
          <a:bodyPr vert="horz" lIns="91440" tIns="45720" rIns="91440" bIns="45720" rtlCol="0" anchor="ctr">
            <a:normAutofit/>
          </a:bodyPr>
          <a:lstStyle/>
          <a:p>
            <a:pPr marL="1028700" indent="-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“I want and need help. I’m not lazy; I don’t know how.”</a:t>
            </a:r>
          </a:p>
          <a:p>
            <a:pPr marL="1028700" indent="-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“I’m not perfect. . . . They want me to be perfect.” </a:t>
            </a:r>
          </a:p>
          <a:p>
            <a:pPr marL="571500" indent="0">
              <a:lnSpc>
                <a:spcPct val="90000"/>
              </a:lnSpc>
              <a:buNone/>
            </a:pPr>
            <a:endParaRPr lang="en-US" i="1" dirty="0">
              <a:solidFill>
                <a:srgbClr val="0070C0"/>
              </a:solidFill>
              <a:latin typeface="Humanst521 BT" panose="020B0602020204020204" pitchFamily="34" charset="0"/>
            </a:endParaRPr>
          </a:p>
          <a:p>
            <a:pPr marL="0" indent="-228600">
              <a:lnSpc>
                <a:spcPct val="90000"/>
              </a:lnSpc>
            </a:pPr>
            <a:endParaRPr lang="en-US" sz="2000" dirty="0">
              <a:solidFill>
                <a:srgbClr val="000000"/>
              </a:solidFill>
            </a:endParaRPr>
          </a:p>
          <a:p>
            <a:pPr indent="-228600">
              <a:lnSpc>
                <a:spcPct val="90000"/>
              </a:lnSpc>
            </a:pPr>
            <a:endParaRPr lang="en-US" sz="2000" dirty="0">
              <a:solidFill>
                <a:srgbClr val="000000"/>
              </a:solidFill>
            </a:endParaRPr>
          </a:p>
        </p:txBody>
      </p:sp>
    </p:spTree>
    <p:extLst>
      <p:ext uri="{BB962C8B-B14F-4D97-AF65-F5344CB8AC3E}">
        <p14:creationId xmlns:p14="http://schemas.microsoft.com/office/powerpoint/2010/main" val="123539420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6B61EA-521F-45EF-B7A1-C5C25AE537F3}"/>
              </a:ext>
            </a:extLst>
          </p:cNvPr>
          <p:cNvSpPr>
            <a:spLocks noGrp="1"/>
          </p:cNvSpPr>
          <p:nvPr>
            <p:ph type="title"/>
          </p:nvPr>
        </p:nvSpPr>
        <p:spPr>
          <a:xfrm>
            <a:off x="5614876" y="524657"/>
            <a:ext cx="5852599" cy="1732350"/>
          </a:xfrm>
        </p:spPr>
        <p:txBody>
          <a:bodyPr vert="horz" lIns="91440" tIns="45720" rIns="91440" bIns="45720" rtlCol="0" anchor="ctr">
            <a:normAutofit/>
          </a:bodyPr>
          <a:lstStyle/>
          <a:p>
            <a:pPr>
              <a:lnSpc>
                <a:spcPct val="90000"/>
              </a:lnSpc>
            </a:pPr>
            <a:r>
              <a:rPr lang="en-US" dirty="0">
                <a:solidFill>
                  <a:srgbClr val="002060"/>
                </a:solidFill>
                <a:latin typeface="Georgia" panose="02040502050405020303" pitchFamily="18" charset="0"/>
              </a:rPr>
              <a:t>3. We Want You to Teach Us</a:t>
            </a:r>
          </a:p>
        </p:txBody>
      </p:sp>
      <p:sp>
        <p:nvSpPr>
          <p:cNvPr id="1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A picture containing indoor, looking&#10;&#10;Description automatically generated">
            <a:extLst>
              <a:ext uri="{FF2B5EF4-FFF2-40B4-BE49-F238E27FC236}">
                <a16:creationId xmlns:a16="http://schemas.microsoft.com/office/drawing/2014/main" id="{952E0F91-1499-47A6-9508-4EEC9AD55EF2}"/>
              </a:ext>
            </a:extLst>
          </p:cNvPr>
          <p:cNvPicPr>
            <a:picLocks noGrp="1" noChangeAspect="1"/>
          </p:cNvPicPr>
          <p:nvPr>
            <p:ph sz="half" idx="2"/>
          </p:nvPr>
        </p:nvPicPr>
        <p:blipFill rotWithShape="1">
          <a:blip r:embed="rId4">
            <a:alphaModFix/>
            <a:extLst>
              <a:ext uri="{28A0092B-C50C-407E-A947-70E740481C1C}">
                <a14:useLocalDpi xmlns:a14="http://schemas.microsoft.com/office/drawing/2010/main" val="0"/>
              </a:ext>
            </a:extLst>
          </a:blip>
          <a:srcRect l="10663" r="12186"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C2FD6665-BA7B-46B5-B70D-C88681E7F2B7}"/>
              </a:ext>
            </a:extLst>
          </p:cNvPr>
          <p:cNvSpPr>
            <a:spLocks noGrp="1"/>
          </p:cNvSpPr>
          <p:nvPr>
            <p:ph sz="half" idx="1"/>
          </p:nvPr>
        </p:nvSpPr>
        <p:spPr>
          <a:xfrm>
            <a:off x="6096000" y="2421682"/>
            <a:ext cx="5371474" cy="3639289"/>
          </a:xfrm>
        </p:spPr>
        <p:txBody>
          <a:bodyPr vert="horz" lIns="91440" tIns="45720" rIns="91440" bIns="45720" rtlCol="0" anchor="ctr">
            <a:normAutofit/>
          </a:bodyPr>
          <a:lstStyle/>
          <a:p>
            <a:pPr marL="571500" indent="-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“Teach me!” </a:t>
            </a:r>
          </a:p>
          <a:p>
            <a:pPr marL="571500" indent="-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“Give me instruction.”</a:t>
            </a:r>
          </a:p>
          <a:p>
            <a:pPr marL="114300" indent="0">
              <a:lnSpc>
                <a:spcPct val="90000"/>
              </a:lnSpc>
              <a:buNone/>
            </a:pPr>
            <a:r>
              <a:rPr lang="en-US" i="1" dirty="0">
                <a:solidFill>
                  <a:srgbClr val="0070C0"/>
                </a:solidFill>
                <a:latin typeface="Humanst521 BT" panose="020B0602020204020204" pitchFamily="34" charset="0"/>
              </a:rPr>
              <a:t> </a:t>
            </a:r>
            <a:endParaRPr lang="en-US" dirty="0">
              <a:solidFill>
                <a:srgbClr val="0070C0"/>
              </a:solidFill>
              <a:latin typeface="Humanst521 BT" panose="020B0602020204020204" pitchFamily="34" charset="0"/>
            </a:endParaRPr>
          </a:p>
          <a:p>
            <a:pPr marL="0" indent="-228600">
              <a:lnSpc>
                <a:spcPct val="90000"/>
              </a:lnSpc>
            </a:pPr>
            <a:endParaRPr lang="en-US" sz="2000" dirty="0">
              <a:solidFill>
                <a:srgbClr val="000000"/>
              </a:solidFill>
            </a:endParaRPr>
          </a:p>
          <a:p>
            <a:pPr marL="0" indent="-228600">
              <a:lnSpc>
                <a:spcPct val="90000"/>
              </a:lnSpc>
            </a:pPr>
            <a:endParaRPr lang="en-US" sz="2000" dirty="0">
              <a:solidFill>
                <a:srgbClr val="000000"/>
              </a:solidFill>
            </a:endParaRPr>
          </a:p>
        </p:txBody>
      </p:sp>
    </p:spTree>
    <p:extLst>
      <p:ext uri="{BB962C8B-B14F-4D97-AF65-F5344CB8AC3E}">
        <p14:creationId xmlns:p14="http://schemas.microsoft.com/office/powerpoint/2010/main" val="1163562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61EA-521F-45EF-B7A1-C5C25AE537F3}"/>
              </a:ext>
            </a:extLst>
          </p:cNvPr>
          <p:cNvSpPr>
            <a:spLocks noGrp="1"/>
          </p:cNvSpPr>
          <p:nvPr>
            <p:ph type="title"/>
          </p:nvPr>
        </p:nvSpPr>
        <p:spPr>
          <a:xfrm>
            <a:off x="960100" y="978102"/>
            <a:ext cx="10588434" cy="1062644"/>
          </a:xfrm>
        </p:spPr>
        <p:txBody>
          <a:bodyPr vert="horz" lIns="91440" tIns="45720" rIns="91440" bIns="45720" rtlCol="0" anchor="b">
            <a:normAutofit/>
          </a:bodyPr>
          <a:lstStyle/>
          <a:p>
            <a:pPr algn="l">
              <a:lnSpc>
                <a:spcPct val="90000"/>
              </a:lnSpc>
            </a:pPr>
            <a:r>
              <a:rPr lang="en-US" sz="2000" dirty="0">
                <a:solidFill>
                  <a:srgbClr val="0070C0"/>
                </a:solidFill>
                <a:latin typeface="Georgia" panose="02040502050405020303" pitchFamily="18" charset="0"/>
              </a:rPr>
              <a:t>3</a:t>
            </a:r>
            <a:r>
              <a:rPr lang="en-US" sz="2000" kern="1200" dirty="0">
                <a:solidFill>
                  <a:srgbClr val="0070C0"/>
                </a:solidFill>
                <a:latin typeface="Georgia" panose="02040502050405020303" pitchFamily="18" charset="0"/>
              </a:rPr>
              <a:t>. We </a:t>
            </a:r>
            <a:r>
              <a:rPr lang="en-US" sz="2000" dirty="0">
                <a:solidFill>
                  <a:srgbClr val="0070C0"/>
                </a:solidFill>
                <a:latin typeface="Georgia" panose="02040502050405020303" pitchFamily="18" charset="0"/>
              </a:rPr>
              <a:t>Want You to Teach Us</a:t>
            </a:r>
            <a:br>
              <a:rPr lang="en-US" sz="3400" kern="1200" dirty="0">
                <a:solidFill>
                  <a:srgbClr val="002060"/>
                </a:solidFill>
                <a:latin typeface="Georgia" panose="02040502050405020303" pitchFamily="18" charset="0"/>
              </a:rPr>
            </a:br>
            <a:r>
              <a:rPr lang="en-US" sz="3400" kern="1200" dirty="0">
                <a:solidFill>
                  <a:srgbClr val="002060"/>
                </a:solidFill>
                <a:latin typeface="Georgia" panose="02040502050405020303" pitchFamily="18" charset="0"/>
              </a:rPr>
              <a:t>Degree of Difficulty</a:t>
            </a:r>
          </a:p>
        </p:txBody>
      </p:sp>
      <p:cxnSp>
        <p:nvCxnSpPr>
          <p:cNvPr id="9" name="Straight Connector 11">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2FD6665-BA7B-46B5-B70D-C88681E7F2B7}"/>
              </a:ext>
            </a:extLst>
          </p:cNvPr>
          <p:cNvSpPr>
            <a:spLocks noGrp="1"/>
          </p:cNvSpPr>
          <p:nvPr>
            <p:ph sz="half" idx="1"/>
          </p:nvPr>
        </p:nvSpPr>
        <p:spPr>
          <a:xfrm>
            <a:off x="808892" y="2682433"/>
            <a:ext cx="6172200" cy="3640006"/>
          </a:xfrm>
        </p:spPr>
        <p:txBody>
          <a:bodyPr vert="horz" lIns="91440" tIns="45720" rIns="91440" bIns="45720" rtlCol="0">
            <a:normAutofit/>
          </a:bodyPr>
          <a:lstStyle/>
          <a:p>
            <a:pPr marL="457200">
              <a:lnSpc>
                <a:spcPct val="90000"/>
              </a:lnSpc>
              <a:buFont typeface="Wingdings" panose="05000000000000000000" pitchFamily="2" charset="2"/>
              <a:buChar char="ü"/>
            </a:pPr>
            <a:r>
              <a:rPr lang="en-US" i="1" dirty="0">
                <a:solidFill>
                  <a:srgbClr val="0070C0"/>
                </a:solidFill>
              </a:rPr>
              <a:t>“We’re always wrong.” </a:t>
            </a:r>
          </a:p>
          <a:p>
            <a:pPr marL="457200">
              <a:lnSpc>
                <a:spcPct val="90000"/>
              </a:lnSpc>
              <a:buFont typeface="Wingdings" panose="05000000000000000000" pitchFamily="2" charset="2"/>
              <a:buChar char="ü"/>
            </a:pPr>
            <a:r>
              <a:rPr lang="en-US" i="1" dirty="0">
                <a:solidFill>
                  <a:srgbClr val="0070C0"/>
                </a:solidFill>
              </a:rPr>
              <a:t>“We have no opportunity. It’s hard for us.” </a:t>
            </a:r>
          </a:p>
          <a:p>
            <a:pPr marL="457200">
              <a:lnSpc>
                <a:spcPct val="90000"/>
              </a:lnSpc>
              <a:buFont typeface="Wingdings" panose="05000000000000000000" pitchFamily="2" charset="2"/>
              <a:buChar char="ü"/>
            </a:pPr>
            <a:r>
              <a:rPr lang="en-US" i="1" dirty="0">
                <a:solidFill>
                  <a:srgbClr val="0070C0"/>
                </a:solidFill>
              </a:rPr>
              <a:t>“I don’t know it. They just throw it at us and expect us to know it.”</a:t>
            </a:r>
          </a:p>
          <a:p>
            <a:pPr marL="457200">
              <a:lnSpc>
                <a:spcPct val="90000"/>
              </a:lnSpc>
              <a:buFont typeface="Wingdings" panose="05000000000000000000" pitchFamily="2" charset="2"/>
              <a:buChar char="ü"/>
            </a:pPr>
            <a:r>
              <a:rPr lang="en-US" i="1" dirty="0">
                <a:solidFill>
                  <a:srgbClr val="0070C0"/>
                </a:solidFill>
              </a:rPr>
              <a:t>“They make me feel stupid.”</a:t>
            </a:r>
          </a:p>
        </p:txBody>
      </p:sp>
      <p:pic>
        <p:nvPicPr>
          <p:cNvPr id="8" name="Content Placeholder 7" descr="A picture containing indoor&#10;&#10;Description automatically generated">
            <a:extLst>
              <a:ext uri="{FF2B5EF4-FFF2-40B4-BE49-F238E27FC236}">
                <a16:creationId xmlns:a16="http://schemas.microsoft.com/office/drawing/2014/main" id="{9F7F1007-CF02-4EB3-90E5-80A9BAE4451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61250" y="2743994"/>
            <a:ext cx="3711386" cy="2907252"/>
          </a:xfrm>
        </p:spPr>
      </p:pic>
    </p:spTree>
    <p:extLst>
      <p:ext uri="{BB962C8B-B14F-4D97-AF65-F5344CB8AC3E}">
        <p14:creationId xmlns:p14="http://schemas.microsoft.com/office/powerpoint/2010/main" val="416285594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61EA-521F-45EF-B7A1-C5C25AE537F3}"/>
              </a:ext>
            </a:extLst>
          </p:cNvPr>
          <p:cNvSpPr>
            <a:spLocks noGrp="1"/>
          </p:cNvSpPr>
          <p:nvPr>
            <p:ph type="title"/>
          </p:nvPr>
        </p:nvSpPr>
        <p:spPr>
          <a:xfrm>
            <a:off x="960100" y="978102"/>
            <a:ext cx="10588434" cy="1062644"/>
          </a:xfrm>
        </p:spPr>
        <p:txBody>
          <a:bodyPr vert="horz" lIns="91440" tIns="45720" rIns="91440" bIns="45720" rtlCol="0" anchor="b">
            <a:normAutofit/>
          </a:bodyPr>
          <a:lstStyle/>
          <a:p>
            <a:pPr algn="l">
              <a:lnSpc>
                <a:spcPct val="90000"/>
              </a:lnSpc>
            </a:pPr>
            <a:r>
              <a:rPr lang="en-US" sz="2200" kern="1200" dirty="0">
                <a:solidFill>
                  <a:srgbClr val="0070C0"/>
                </a:solidFill>
                <a:latin typeface="Georgia" panose="02040502050405020303" pitchFamily="18" charset="0"/>
              </a:rPr>
              <a:t>3. We Want You to Teach Us </a:t>
            </a:r>
            <a:br>
              <a:rPr lang="en-US" kern="1200" dirty="0">
                <a:solidFill>
                  <a:srgbClr val="002060"/>
                </a:solidFill>
                <a:latin typeface="Georgia" panose="02040502050405020303" pitchFamily="18" charset="0"/>
              </a:rPr>
            </a:br>
            <a:r>
              <a:rPr lang="en-US" kern="1200" dirty="0">
                <a:solidFill>
                  <a:srgbClr val="002060"/>
                </a:solidFill>
                <a:latin typeface="Georgia" panose="02040502050405020303" pitchFamily="18" charset="0"/>
              </a:rPr>
              <a:t>Diversify the Instruction</a:t>
            </a:r>
          </a:p>
        </p:txBody>
      </p:sp>
      <p:cxnSp>
        <p:nvCxnSpPr>
          <p:cNvPr id="21" name="Straight Connector 20">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screenshot of text&#10;&#10;Description automatically generated">
            <a:extLst>
              <a:ext uri="{FF2B5EF4-FFF2-40B4-BE49-F238E27FC236}">
                <a16:creationId xmlns:a16="http://schemas.microsoft.com/office/drawing/2014/main" id="{6700DBAA-2DD6-4278-A43C-0601E941EF7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250492" y="2684345"/>
            <a:ext cx="3298042" cy="3215749"/>
          </a:xfrm>
          <a:prstGeom prst="rect">
            <a:avLst/>
          </a:prstGeom>
        </p:spPr>
      </p:pic>
      <p:sp>
        <p:nvSpPr>
          <p:cNvPr id="3" name="Content Placeholder 2">
            <a:extLst>
              <a:ext uri="{FF2B5EF4-FFF2-40B4-BE49-F238E27FC236}">
                <a16:creationId xmlns:a16="http://schemas.microsoft.com/office/drawing/2014/main" id="{C2FD6665-BA7B-46B5-B70D-C88681E7F2B7}"/>
              </a:ext>
            </a:extLst>
          </p:cNvPr>
          <p:cNvSpPr>
            <a:spLocks noGrp="1"/>
          </p:cNvSpPr>
          <p:nvPr>
            <p:ph sz="half" idx="1"/>
          </p:nvPr>
        </p:nvSpPr>
        <p:spPr>
          <a:xfrm>
            <a:off x="960101" y="2682433"/>
            <a:ext cx="7098050" cy="3215749"/>
          </a:xfrm>
        </p:spPr>
        <p:txBody>
          <a:bodyPr vert="horz" lIns="91440" tIns="45720" rIns="91440" bIns="45720" rtlCol="0">
            <a:normAutofit/>
          </a:bodyPr>
          <a:lstStyle/>
          <a:p>
            <a:pPr marL="5715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“Draw it out.” </a:t>
            </a:r>
          </a:p>
          <a:p>
            <a:pPr marL="5715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Draw pictures, charts, or diagrams; take notes; repeat it out loud, read a textbook</a:t>
            </a:r>
          </a:p>
          <a:p>
            <a:pPr marL="5715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Explain it in different words</a:t>
            </a:r>
          </a:p>
          <a:p>
            <a:pPr marL="5715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Watch videos</a:t>
            </a:r>
          </a:p>
          <a:p>
            <a:pPr marL="5715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Choose projects instead of tests </a:t>
            </a:r>
          </a:p>
          <a:p>
            <a:pPr marL="0" indent="-228600">
              <a:lnSpc>
                <a:spcPct val="90000"/>
              </a:lnSpc>
            </a:pPr>
            <a:endParaRPr lang="en-US" sz="2400" dirty="0"/>
          </a:p>
          <a:p>
            <a:pPr marL="0" indent="-228600">
              <a:lnSpc>
                <a:spcPct val="90000"/>
              </a:lnSpc>
            </a:pPr>
            <a:endParaRPr lang="en-US" sz="2400" dirty="0"/>
          </a:p>
        </p:txBody>
      </p:sp>
    </p:spTree>
    <p:extLst>
      <p:ext uri="{BB962C8B-B14F-4D97-AF65-F5344CB8AC3E}">
        <p14:creationId xmlns:p14="http://schemas.microsoft.com/office/powerpoint/2010/main" val="34092369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solidFill>
                  <a:schemeClr val="bg1"/>
                </a:solidFill>
                <a:latin typeface="Humanst521 BT" panose="020B0602020204020204" pitchFamily="34" charset="0"/>
              </a:rPr>
              <a:t>BILLY BOB’S DRAWING</a:t>
            </a:r>
            <a:endParaRPr lang="en-US" dirty="0"/>
          </a:p>
        </p:txBody>
      </p:sp>
      <p:pic>
        <p:nvPicPr>
          <p:cNvPr id="1126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09600" y="1417638"/>
            <a:ext cx="6248400" cy="4698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6340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solidFill>
                  <a:schemeClr val="bg1"/>
                </a:solidFill>
                <a:latin typeface="Humanst521 BT" panose="020B0602020204020204" pitchFamily="34" charset="0"/>
              </a:rPr>
              <a:t>BILLY BOB’S DRAWING</a:t>
            </a:r>
            <a:endParaRPr lang="en-US" dirty="0"/>
          </a:p>
        </p:txBody>
      </p:sp>
      <p:sp>
        <p:nvSpPr>
          <p:cNvPr id="3" name="Content Placeholder 2"/>
          <p:cNvSpPr>
            <a:spLocks noGrp="1"/>
          </p:cNvSpPr>
          <p:nvPr>
            <p:ph idx="1"/>
          </p:nvPr>
        </p:nvSpPr>
        <p:spPr>
          <a:xfrm>
            <a:off x="609600" y="1600201"/>
            <a:ext cx="7181850" cy="4525963"/>
          </a:xfrm>
        </p:spPr>
        <p:txBody>
          <a:bodyPr>
            <a:normAutofit/>
          </a:bodyPr>
          <a:lstStyle/>
          <a:p>
            <a:r>
              <a:rPr lang="en-US" dirty="0">
                <a:solidFill>
                  <a:schemeClr val="bg1"/>
                </a:solidFill>
                <a:latin typeface="Humanst521 BT" panose="020B0602020204020204" pitchFamily="34" charset="0"/>
              </a:rPr>
              <a:t>“</a:t>
            </a:r>
            <a:r>
              <a:rPr lang="en-US" i="1" dirty="0">
                <a:solidFill>
                  <a:schemeClr val="bg1"/>
                </a:solidFill>
                <a:latin typeface="Humanst521 BT" panose="020B0602020204020204" pitchFamily="34" charset="0"/>
              </a:rPr>
              <a:t>When I draw, I comprehend, I get it</a:t>
            </a:r>
            <a:r>
              <a:rPr lang="en-US" dirty="0">
                <a:solidFill>
                  <a:schemeClr val="bg1"/>
                </a:solidFill>
                <a:latin typeface="Humanst521 BT" panose="020B0602020204020204" pitchFamily="34" charset="0"/>
              </a:rPr>
              <a:t>.” </a:t>
            </a:r>
          </a:p>
          <a:p>
            <a:r>
              <a:rPr lang="en-US" dirty="0">
                <a:solidFill>
                  <a:schemeClr val="bg1"/>
                </a:solidFill>
                <a:latin typeface="Humanst521 BT" panose="020B0602020204020204" pitchFamily="34" charset="0"/>
              </a:rPr>
              <a:t>“</a:t>
            </a:r>
            <a:r>
              <a:rPr lang="en-US" i="1" dirty="0">
                <a:solidFill>
                  <a:schemeClr val="bg1"/>
                </a:solidFill>
                <a:latin typeface="Humanst521 BT" panose="020B0602020204020204" pitchFamily="34" charset="0"/>
              </a:rPr>
              <a:t>I don’t get the stuff in my head</a:t>
            </a:r>
            <a:r>
              <a:rPr lang="en-US" dirty="0">
                <a:solidFill>
                  <a:schemeClr val="bg1"/>
                </a:solidFill>
                <a:latin typeface="Humanst521 BT" panose="020B0602020204020204" pitchFamily="34" charset="0"/>
              </a:rPr>
              <a:t>.” </a:t>
            </a:r>
          </a:p>
          <a:p>
            <a:r>
              <a:rPr lang="en-US" dirty="0">
                <a:solidFill>
                  <a:schemeClr val="bg1"/>
                </a:solidFill>
                <a:latin typeface="Humanst521 BT" panose="020B0602020204020204" pitchFamily="34" charset="0"/>
              </a:rPr>
              <a:t>“</a:t>
            </a:r>
            <a:r>
              <a:rPr lang="en-US" i="1" dirty="0">
                <a:solidFill>
                  <a:schemeClr val="bg1"/>
                </a:solidFill>
                <a:latin typeface="Humanst521 BT" panose="020B0602020204020204" pitchFamily="34" charset="0"/>
              </a:rPr>
              <a:t>Things around the room, I get what I need to know </a:t>
            </a:r>
            <a:r>
              <a:rPr lang="en-US" dirty="0">
                <a:solidFill>
                  <a:schemeClr val="bg1"/>
                </a:solidFill>
                <a:latin typeface="Humanst521 BT" panose="020B0602020204020204" pitchFamily="34" charset="0"/>
              </a:rPr>
              <a:t>(reinforces learning).”</a:t>
            </a:r>
          </a:p>
          <a:p>
            <a:endParaRPr lang="en-US" dirty="0"/>
          </a:p>
        </p:txBody>
      </p:sp>
      <p:pic>
        <p:nvPicPr>
          <p:cNvPr id="4" name="Picture 3">
            <a:extLst>
              <a:ext uri="{FF2B5EF4-FFF2-40B4-BE49-F238E27FC236}">
                <a16:creationId xmlns:a16="http://schemas.microsoft.com/office/drawing/2014/main" id="{74D6530B-56B1-4B44-BAE0-B7610CBCD12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8474705" y="1600201"/>
            <a:ext cx="3107695" cy="2362199"/>
          </a:xfrm>
          <a:prstGeom prst="rect">
            <a:avLst/>
          </a:prstGeom>
        </p:spPr>
      </p:pic>
    </p:spTree>
    <p:extLst>
      <p:ext uri="{BB962C8B-B14F-4D97-AF65-F5344CB8AC3E}">
        <p14:creationId xmlns:p14="http://schemas.microsoft.com/office/powerpoint/2010/main" val="971324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40351" y="846138"/>
            <a:ext cx="9111298" cy="6072716"/>
          </a:xfrm>
        </p:spPr>
      </p:pic>
      <p:sp>
        <p:nvSpPr>
          <p:cNvPr id="2" name="Title 1"/>
          <p:cNvSpPr>
            <a:spLocks noGrp="1"/>
          </p:cNvSpPr>
          <p:nvPr>
            <p:ph type="title"/>
          </p:nvPr>
        </p:nvSpPr>
        <p:spPr/>
        <p:txBody>
          <a:bodyPr/>
          <a:lstStyle/>
          <a:p>
            <a:r>
              <a:rPr lang="en-US" dirty="0">
                <a:solidFill>
                  <a:schemeClr val="bg1"/>
                </a:solidFill>
                <a:latin typeface="Humanst521 BT" panose="020B0602020204020204" pitchFamily="34" charset="0"/>
              </a:rPr>
              <a:t>Today</a:t>
            </a:r>
          </a:p>
        </p:txBody>
      </p:sp>
    </p:spTree>
    <p:extLst>
      <p:ext uri="{BB962C8B-B14F-4D97-AF65-F5344CB8AC3E}">
        <p14:creationId xmlns:p14="http://schemas.microsoft.com/office/powerpoint/2010/main" val="2982709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2A3AA-11AF-4E47-A607-F8F87B5F1FB9}"/>
              </a:ext>
            </a:extLst>
          </p:cNvPr>
          <p:cNvSpPr>
            <a:spLocks noGrp="1"/>
          </p:cNvSpPr>
          <p:nvPr>
            <p:ph type="title"/>
          </p:nvPr>
        </p:nvSpPr>
        <p:spPr/>
        <p:txBody>
          <a:bodyPr>
            <a:normAutofit/>
          </a:bodyPr>
          <a:lstStyle/>
          <a:p>
            <a:r>
              <a:rPr lang="en-US" sz="2200" dirty="0">
                <a:solidFill>
                  <a:schemeClr val="bg1"/>
                </a:solidFill>
                <a:latin typeface="Georgia" panose="02040502050405020303" pitchFamily="18" charset="0"/>
              </a:rPr>
              <a:t>C.I.T.E. Learning Style Inventory </a:t>
            </a:r>
            <a:br>
              <a:rPr lang="en-US" dirty="0">
                <a:solidFill>
                  <a:schemeClr val="bg1"/>
                </a:solidFill>
                <a:latin typeface="Georgia" panose="02040502050405020303" pitchFamily="18" charset="0"/>
              </a:rPr>
            </a:br>
            <a:r>
              <a:rPr lang="en-US" dirty="0">
                <a:solidFill>
                  <a:schemeClr val="bg1"/>
                </a:solidFill>
                <a:latin typeface="Georgia" panose="02040502050405020303" pitchFamily="18" charset="0"/>
              </a:rPr>
              <a:t>How We Learn</a:t>
            </a:r>
          </a:p>
        </p:txBody>
      </p:sp>
      <p:pic>
        <p:nvPicPr>
          <p:cNvPr id="7" name="Content Placeholder 6">
            <a:extLst>
              <a:ext uri="{FF2B5EF4-FFF2-40B4-BE49-F238E27FC236}">
                <a16:creationId xmlns:a16="http://schemas.microsoft.com/office/drawing/2014/main" id="{98024478-7617-4CE1-AC1F-B82C379BA8B4}"/>
              </a:ext>
            </a:extLst>
          </p:cNvPr>
          <p:cNvPicPr>
            <a:picLocks noGrp="1" noChangeAspect="1"/>
          </p:cNvPicPr>
          <p:nvPr>
            <p:ph idx="1"/>
          </p:nvPr>
        </p:nvPicPr>
        <p:blipFill>
          <a:blip r:embed="rId3"/>
          <a:stretch>
            <a:fillRect/>
          </a:stretch>
        </p:blipFill>
        <p:spPr>
          <a:xfrm>
            <a:off x="736359" y="1933571"/>
            <a:ext cx="10293895" cy="2036850"/>
          </a:xfrm>
          <a:prstGeom prst="rect">
            <a:avLst/>
          </a:prstGeom>
        </p:spPr>
      </p:pic>
    </p:spTree>
    <p:extLst>
      <p:ext uri="{BB962C8B-B14F-4D97-AF65-F5344CB8AC3E}">
        <p14:creationId xmlns:p14="http://schemas.microsoft.com/office/powerpoint/2010/main" val="227205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2A3AA-11AF-4E47-A607-F8F87B5F1FB9}"/>
              </a:ext>
            </a:extLst>
          </p:cNvPr>
          <p:cNvSpPr>
            <a:spLocks noGrp="1"/>
          </p:cNvSpPr>
          <p:nvPr>
            <p:ph type="title"/>
          </p:nvPr>
        </p:nvSpPr>
        <p:spPr/>
        <p:txBody>
          <a:bodyPr>
            <a:normAutofit/>
          </a:bodyPr>
          <a:lstStyle/>
          <a:p>
            <a:r>
              <a:rPr lang="en-US" sz="2200" dirty="0">
                <a:solidFill>
                  <a:schemeClr val="bg1"/>
                </a:solidFill>
                <a:effectLst>
                  <a:outerShdw blurRad="38100" dist="38100" dir="2700000" algn="tl">
                    <a:srgbClr val="000000">
                      <a:alpha val="43137"/>
                    </a:srgbClr>
                  </a:outerShdw>
                </a:effectLst>
                <a:latin typeface="Georgia" panose="02040502050405020303" pitchFamily="18" charset="0"/>
              </a:rPr>
              <a:t>C.I.T.E. Learning Style Inventory </a:t>
            </a:r>
            <a:br>
              <a:rPr lang="en-US" dirty="0">
                <a:solidFill>
                  <a:schemeClr val="bg1"/>
                </a:solidFill>
                <a:effectLst>
                  <a:outerShdw blurRad="38100" dist="38100" dir="2700000" algn="tl">
                    <a:srgbClr val="000000">
                      <a:alpha val="43137"/>
                    </a:srgbClr>
                  </a:outerShdw>
                </a:effectLst>
                <a:latin typeface="Georgia" panose="02040502050405020303" pitchFamily="18" charset="0"/>
              </a:rPr>
            </a:br>
            <a:r>
              <a:rPr lang="en-US" dirty="0">
                <a:solidFill>
                  <a:schemeClr val="bg1"/>
                </a:solidFill>
                <a:effectLst>
                  <a:outerShdw blurRad="38100" dist="38100" dir="2700000" algn="tl">
                    <a:srgbClr val="000000">
                      <a:alpha val="43137"/>
                    </a:srgbClr>
                  </a:outerShdw>
                </a:effectLst>
                <a:latin typeface="Georgia" panose="02040502050405020303" pitchFamily="18" charset="0"/>
              </a:rPr>
              <a:t>How We Demonstrate</a:t>
            </a:r>
          </a:p>
        </p:txBody>
      </p:sp>
      <p:pic>
        <p:nvPicPr>
          <p:cNvPr id="5" name="Content Placeholder 4">
            <a:extLst>
              <a:ext uri="{FF2B5EF4-FFF2-40B4-BE49-F238E27FC236}">
                <a16:creationId xmlns:a16="http://schemas.microsoft.com/office/drawing/2014/main" id="{79C4C155-580B-4909-A431-1694A144DC7A}"/>
              </a:ext>
            </a:extLst>
          </p:cNvPr>
          <p:cNvPicPr>
            <a:picLocks noGrp="1" noChangeAspect="1"/>
          </p:cNvPicPr>
          <p:nvPr>
            <p:ph idx="1"/>
          </p:nvPr>
        </p:nvPicPr>
        <p:blipFill>
          <a:blip r:embed="rId3"/>
          <a:stretch>
            <a:fillRect/>
          </a:stretch>
        </p:blipFill>
        <p:spPr>
          <a:xfrm>
            <a:off x="609600" y="2149685"/>
            <a:ext cx="10700084" cy="1346211"/>
          </a:xfrm>
          <a:prstGeom prst="rect">
            <a:avLst/>
          </a:prstGeom>
        </p:spPr>
      </p:pic>
    </p:spTree>
    <p:extLst>
      <p:ext uri="{BB962C8B-B14F-4D97-AF65-F5344CB8AC3E}">
        <p14:creationId xmlns:p14="http://schemas.microsoft.com/office/powerpoint/2010/main" val="108668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61EA-521F-45EF-B7A1-C5C25AE537F3}"/>
              </a:ext>
            </a:extLst>
          </p:cNvPr>
          <p:cNvSpPr>
            <a:spLocks noGrp="1"/>
          </p:cNvSpPr>
          <p:nvPr>
            <p:ph type="title"/>
          </p:nvPr>
        </p:nvSpPr>
        <p:spPr>
          <a:xfrm>
            <a:off x="960100" y="978102"/>
            <a:ext cx="10588434" cy="1062644"/>
          </a:xfrm>
        </p:spPr>
        <p:txBody>
          <a:bodyPr vert="horz" lIns="91440" tIns="45720" rIns="91440" bIns="45720" rtlCol="0" anchor="b">
            <a:normAutofit/>
          </a:bodyPr>
          <a:lstStyle/>
          <a:p>
            <a:pPr algn="l">
              <a:lnSpc>
                <a:spcPct val="90000"/>
              </a:lnSpc>
            </a:pPr>
            <a:r>
              <a:rPr lang="en-US" sz="2000" dirty="0">
                <a:solidFill>
                  <a:srgbClr val="0070C0"/>
                </a:solidFill>
                <a:latin typeface="Georgia" panose="02040502050405020303" pitchFamily="18" charset="0"/>
              </a:rPr>
              <a:t>3</a:t>
            </a:r>
            <a:r>
              <a:rPr lang="en-US" sz="2000" kern="1200" dirty="0">
                <a:solidFill>
                  <a:srgbClr val="0070C0"/>
                </a:solidFill>
                <a:latin typeface="Georgia" panose="02040502050405020303" pitchFamily="18" charset="0"/>
              </a:rPr>
              <a:t>. We Want You to Teach Us </a:t>
            </a:r>
            <a:br>
              <a:rPr lang="en-US" sz="3400" kern="1200" dirty="0">
                <a:solidFill>
                  <a:schemeClr val="tx1"/>
                </a:solidFill>
                <a:latin typeface="Georgia" panose="02040502050405020303" pitchFamily="18" charset="0"/>
              </a:rPr>
            </a:br>
            <a:r>
              <a:rPr lang="en-US" sz="3400" kern="1200" dirty="0">
                <a:solidFill>
                  <a:srgbClr val="002060"/>
                </a:solidFill>
                <a:latin typeface="Georgia" panose="02040502050405020303" pitchFamily="18" charset="0"/>
              </a:rPr>
              <a:t>Demonstrate</a:t>
            </a:r>
          </a:p>
        </p:txBody>
      </p:sp>
      <p:cxnSp>
        <p:nvCxnSpPr>
          <p:cNvPr id="26" name="Straight Connector 25">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 name="Content Placeholder 16" descr="A person wearing underwear&#10;&#10;Description automatically generated">
            <a:extLst>
              <a:ext uri="{FF2B5EF4-FFF2-40B4-BE49-F238E27FC236}">
                <a16:creationId xmlns:a16="http://schemas.microsoft.com/office/drawing/2014/main" id="{2F2570C2-8B45-45AD-ADC8-870290599C7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15300" y="2682433"/>
            <a:ext cx="3427609" cy="3427609"/>
          </a:xfrm>
          <a:prstGeom prst="ellipse">
            <a:avLst/>
          </a:prstGeom>
          <a:ln>
            <a:noFill/>
          </a:ln>
          <a:effectLst>
            <a:softEdge rad="112500"/>
          </a:effectLst>
        </p:spPr>
      </p:pic>
      <p:sp>
        <p:nvSpPr>
          <p:cNvPr id="3" name="Content Placeholder 2">
            <a:extLst>
              <a:ext uri="{FF2B5EF4-FFF2-40B4-BE49-F238E27FC236}">
                <a16:creationId xmlns:a16="http://schemas.microsoft.com/office/drawing/2014/main" id="{C2FD6665-BA7B-46B5-B70D-C88681E7F2B7}"/>
              </a:ext>
            </a:extLst>
          </p:cNvPr>
          <p:cNvSpPr>
            <a:spLocks noGrp="1"/>
          </p:cNvSpPr>
          <p:nvPr>
            <p:ph sz="half" idx="1"/>
          </p:nvPr>
        </p:nvSpPr>
        <p:spPr>
          <a:xfrm>
            <a:off x="773724" y="2682433"/>
            <a:ext cx="6274776" cy="3215749"/>
          </a:xfrm>
        </p:spPr>
        <p:txBody>
          <a:bodyPr vert="horz" lIns="91440" tIns="45720" rIns="91440" bIns="45720" rtlCol="0">
            <a:normAutofit/>
          </a:bodyPr>
          <a:lstStyle/>
          <a:p>
            <a:pPr marL="800100" indent="-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“Show me.”</a:t>
            </a:r>
          </a:p>
          <a:p>
            <a:pPr marL="800100" indent="-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Doing or watching experiments</a:t>
            </a:r>
          </a:p>
          <a:p>
            <a:pPr marL="800100" indent="-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Make it more fun (to make up for weaknesses) </a:t>
            </a:r>
          </a:p>
          <a:p>
            <a:pPr marL="800100" indent="-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Not likely to help- “remember what is say.” </a:t>
            </a:r>
          </a:p>
          <a:p>
            <a:pPr marL="114300" indent="-228600">
              <a:lnSpc>
                <a:spcPct val="90000"/>
              </a:lnSpc>
            </a:pPr>
            <a:endParaRPr lang="en-US" sz="2400" i="1" dirty="0"/>
          </a:p>
          <a:p>
            <a:pPr marL="0" indent="-228600">
              <a:lnSpc>
                <a:spcPct val="90000"/>
              </a:lnSpc>
            </a:pPr>
            <a:endParaRPr lang="en-US" sz="2400" i="1" dirty="0"/>
          </a:p>
        </p:txBody>
      </p:sp>
    </p:spTree>
    <p:extLst>
      <p:ext uri="{BB962C8B-B14F-4D97-AF65-F5344CB8AC3E}">
        <p14:creationId xmlns:p14="http://schemas.microsoft.com/office/powerpoint/2010/main" val="194048783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61EA-521F-45EF-B7A1-C5C25AE537F3}"/>
              </a:ext>
            </a:extLst>
          </p:cNvPr>
          <p:cNvSpPr>
            <a:spLocks noGrp="1"/>
          </p:cNvSpPr>
          <p:nvPr>
            <p:ph type="title"/>
          </p:nvPr>
        </p:nvSpPr>
        <p:spPr>
          <a:xfrm>
            <a:off x="960100" y="978102"/>
            <a:ext cx="10588434" cy="1062644"/>
          </a:xfrm>
        </p:spPr>
        <p:txBody>
          <a:bodyPr vert="horz" lIns="91440" tIns="45720" rIns="91440" bIns="45720" rtlCol="0" anchor="b">
            <a:normAutofit/>
          </a:bodyPr>
          <a:lstStyle/>
          <a:p>
            <a:pPr algn="l">
              <a:lnSpc>
                <a:spcPct val="90000"/>
              </a:lnSpc>
            </a:pPr>
            <a:r>
              <a:rPr lang="en-US" sz="2200" dirty="0">
                <a:solidFill>
                  <a:srgbClr val="0070C0"/>
                </a:solidFill>
                <a:latin typeface="Georgia" panose="02040502050405020303" pitchFamily="18" charset="0"/>
              </a:rPr>
              <a:t>3</a:t>
            </a:r>
            <a:r>
              <a:rPr lang="en-US" sz="2200" kern="1200" dirty="0">
                <a:solidFill>
                  <a:srgbClr val="0070C0"/>
                </a:solidFill>
                <a:latin typeface="Georgia" panose="02040502050405020303" pitchFamily="18" charset="0"/>
              </a:rPr>
              <a:t>. We Want You to Teach Us </a:t>
            </a:r>
            <a:br>
              <a:rPr lang="en-US" kern="1200" dirty="0">
                <a:solidFill>
                  <a:srgbClr val="002060"/>
                </a:solidFill>
                <a:latin typeface="Georgia" panose="02040502050405020303" pitchFamily="18" charset="0"/>
              </a:rPr>
            </a:br>
            <a:r>
              <a:rPr lang="en-US" kern="1200" dirty="0">
                <a:solidFill>
                  <a:srgbClr val="002060"/>
                </a:solidFill>
                <a:latin typeface="Georgia" panose="02040502050405020303" pitchFamily="18" charset="0"/>
              </a:rPr>
              <a:t>Clarity</a:t>
            </a:r>
          </a:p>
        </p:txBody>
      </p:sp>
      <p:cxnSp>
        <p:nvCxnSpPr>
          <p:cNvPr id="21" name="Straight Connector 20">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2FD6665-BA7B-46B5-B70D-C88681E7F2B7}"/>
              </a:ext>
            </a:extLst>
          </p:cNvPr>
          <p:cNvSpPr>
            <a:spLocks noGrp="1"/>
          </p:cNvSpPr>
          <p:nvPr>
            <p:ph sz="half" idx="1"/>
          </p:nvPr>
        </p:nvSpPr>
        <p:spPr>
          <a:xfrm>
            <a:off x="960100" y="2682433"/>
            <a:ext cx="6407853" cy="3688384"/>
          </a:xfrm>
        </p:spPr>
        <p:txBody>
          <a:bodyPr vert="horz" lIns="91440" tIns="45720" rIns="91440" bIns="45720" rtlCol="0">
            <a:normAutofit fontScale="92500" lnSpcReduction="10000"/>
          </a:bodyPr>
          <a:lstStyle/>
          <a:p>
            <a:pPr marL="400050" indent="-28575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“You’re not giving clear instructions. Tell us what you want us to do. Break it up.”</a:t>
            </a:r>
          </a:p>
          <a:p>
            <a:pPr marL="400050" indent="-28575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Explain at the beginning what we will be doing </a:t>
            </a:r>
          </a:p>
          <a:p>
            <a:pPr marL="400050" indent="-28575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Assignments- write on the board; get a list of assignments and due dates, class handouts and worksheets (forget or do not understand the instructions or written directions)</a:t>
            </a:r>
          </a:p>
          <a:p>
            <a:pPr marL="400050" indent="-28575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Be able to ask questions- “I have a lot of questions.”</a:t>
            </a:r>
          </a:p>
          <a:p>
            <a:pPr marL="114300" indent="-228600">
              <a:lnSpc>
                <a:spcPct val="90000"/>
              </a:lnSpc>
            </a:pPr>
            <a:endParaRPr lang="en-US" sz="2400" i="1" dirty="0"/>
          </a:p>
          <a:p>
            <a:pPr marL="0" indent="-228600">
              <a:lnSpc>
                <a:spcPct val="90000"/>
              </a:lnSpc>
            </a:pPr>
            <a:endParaRPr lang="en-US" sz="2400" i="1" dirty="0"/>
          </a:p>
        </p:txBody>
      </p:sp>
      <p:pic>
        <p:nvPicPr>
          <p:cNvPr id="7" name="Content Placeholder 6">
            <a:extLst>
              <a:ext uri="{FF2B5EF4-FFF2-40B4-BE49-F238E27FC236}">
                <a16:creationId xmlns:a16="http://schemas.microsoft.com/office/drawing/2014/main" id="{4AB2E44B-DE76-4E8A-9AD7-AA7398F25DC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64163" y="2682434"/>
            <a:ext cx="3067736" cy="3067736"/>
          </a:xfrm>
        </p:spPr>
      </p:pic>
    </p:spTree>
    <p:extLst>
      <p:ext uri="{BB962C8B-B14F-4D97-AF65-F5344CB8AC3E}">
        <p14:creationId xmlns:p14="http://schemas.microsoft.com/office/powerpoint/2010/main" val="343176726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6B61EA-521F-45EF-B7A1-C5C25AE537F3}"/>
              </a:ext>
            </a:extLst>
          </p:cNvPr>
          <p:cNvSpPr>
            <a:spLocks noGrp="1"/>
          </p:cNvSpPr>
          <p:nvPr>
            <p:ph type="title"/>
          </p:nvPr>
        </p:nvSpPr>
        <p:spPr>
          <a:xfrm>
            <a:off x="5614877" y="802955"/>
            <a:ext cx="5614876" cy="1454051"/>
          </a:xfrm>
        </p:spPr>
        <p:txBody>
          <a:bodyPr vert="horz" lIns="91440" tIns="45720" rIns="91440" bIns="45720" rtlCol="0" anchor="ctr">
            <a:normAutofit/>
          </a:bodyPr>
          <a:lstStyle/>
          <a:p>
            <a:pPr>
              <a:lnSpc>
                <a:spcPct val="90000"/>
              </a:lnSpc>
            </a:pPr>
            <a:r>
              <a:rPr lang="en-US" dirty="0">
                <a:solidFill>
                  <a:srgbClr val="002060"/>
                </a:solidFill>
                <a:latin typeface="Georgia" panose="02040502050405020303" pitchFamily="18" charset="0"/>
              </a:rPr>
              <a:t>4. We Need More Time</a:t>
            </a:r>
          </a:p>
        </p:txBody>
      </p:sp>
      <p:sp>
        <p:nvSpPr>
          <p:cNvPr id="38"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A picture containing indoor, metalware&#10;&#10;Description automatically generated">
            <a:extLst>
              <a:ext uri="{FF2B5EF4-FFF2-40B4-BE49-F238E27FC236}">
                <a16:creationId xmlns:a16="http://schemas.microsoft.com/office/drawing/2014/main" id="{DC2B94EC-7F24-4444-91BE-CF87CA9A1B0F}"/>
              </a:ext>
            </a:extLst>
          </p:cNvPr>
          <p:cNvPicPr>
            <a:picLocks noGrp="1" noChangeAspect="1"/>
          </p:cNvPicPr>
          <p:nvPr>
            <p:ph sz="half" idx="2"/>
          </p:nvPr>
        </p:nvPicPr>
        <p:blipFill rotWithShape="1">
          <a:blip r:embed="rId4">
            <a:alphaModFix/>
            <a:extLst>
              <a:ext uri="{28A0092B-C50C-407E-A947-70E740481C1C}">
                <a14:useLocalDpi xmlns:a14="http://schemas.microsoft.com/office/drawing/2010/main" val="0"/>
              </a:ext>
            </a:extLst>
          </a:blip>
          <a:srcRect l="19225" r="27034"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C2FD6665-BA7B-46B5-B70D-C88681E7F2B7}"/>
              </a:ext>
            </a:extLst>
          </p:cNvPr>
          <p:cNvSpPr>
            <a:spLocks noGrp="1"/>
          </p:cNvSpPr>
          <p:nvPr>
            <p:ph sz="half" idx="1"/>
          </p:nvPr>
        </p:nvSpPr>
        <p:spPr>
          <a:xfrm>
            <a:off x="5614876" y="2421682"/>
            <a:ext cx="5972520" cy="3639289"/>
          </a:xfrm>
        </p:spPr>
        <p:txBody>
          <a:bodyPr vert="horz" lIns="91440" tIns="45720" rIns="91440" bIns="45720" rtlCol="0" anchor="ctr">
            <a:normAutofit/>
          </a:bodyPr>
          <a:lstStyle/>
          <a:p>
            <a:pPr marL="457200">
              <a:lnSpc>
                <a:spcPct val="90000"/>
              </a:lnSpc>
              <a:buFont typeface="Wingdings" panose="05000000000000000000" pitchFamily="2" charset="2"/>
              <a:buChar char="ü"/>
            </a:pPr>
            <a:endParaRPr lang="en-US" i="1" dirty="0">
              <a:solidFill>
                <a:srgbClr val="002060"/>
              </a:solidFill>
              <a:latin typeface="Humanst521 BT" panose="020B0602020204020204" pitchFamily="34" charset="0"/>
            </a:endParaRPr>
          </a:p>
          <a:p>
            <a:pPr marL="457200">
              <a:lnSpc>
                <a:spcPct val="90000"/>
              </a:lnSpc>
              <a:buFont typeface="Wingdings" panose="05000000000000000000" pitchFamily="2" charset="2"/>
              <a:buChar char="ü"/>
            </a:pPr>
            <a:endParaRPr lang="en-US" i="1" dirty="0">
              <a:solidFill>
                <a:srgbClr val="002060"/>
              </a:solidFill>
              <a:latin typeface="Humanst521 BT" panose="020B0602020204020204" pitchFamily="34" charset="0"/>
            </a:endParaRPr>
          </a:p>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A short time to do things.</a:t>
            </a:r>
          </a:p>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“We will always finish last; we will always be beat.”</a:t>
            </a:r>
          </a:p>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More time, “don’t rush me!”</a:t>
            </a:r>
          </a:p>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In class, can’t write fast enough to keep up.</a:t>
            </a:r>
          </a:p>
          <a:p>
            <a:pPr indent="-228600">
              <a:lnSpc>
                <a:spcPct val="90000"/>
              </a:lnSpc>
            </a:pPr>
            <a:endParaRPr lang="en-US" sz="2000" i="1" dirty="0">
              <a:solidFill>
                <a:srgbClr val="000000"/>
              </a:solidFill>
            </a:endParaRPr>
          </a:p>
          <a:p>
            <a:pPr marL="0" indent="-228600">
              <a:lnSpc>
                <a:spcPct val="90000"/>
              </a:lnSpc>
            </a:pPr>
            <a:endParaRPr lang="en-US" sz="2000" i="1" dirty="0">
              <a:solidFill>
                <a:srgbClr val="000000"/>
              </a:solidFill>
            </a:endParaRPr>
          </a:p>
          <a:p>
            <a:pPr marL="0" indent="-228600">
              <a:lnSpc>
                <a:spcPct val="90000"/>
              </a:lnSpc>
            </a:pPr>
            <a:endParaRPr lang="en-US" sz="2000" dirty="0">
              <a:solidFill>
                <a:srgbClr val="000000"/>
              </a:solidFill>
            </a:endParaRPr>
          </a:p>
          <a:p>
            <a:pPr marL="0" indent="-228600">
              <a:lnSpc>
                <a:spcPct val="90000"/>
              </a:lnSpc>
            </a:pPr>
            <a:endParaRPr lang="en-US" sz="2000" dirty="0">
              <a:solidFill>
                <a:srgbClr val="000000"/>
              </a:solidFill>
            </a:endParaRPr>
          </a:p>
        </p:txBody>
      </p:sp>
    </p:spTree>
    <p:extLst>
      <p:ext uri="{BB962C8B-B14F-4D97-AF65-F5344CB8AC3E}">
        <p14:creationId xmlns:p14="http://schemas.microsoft.com/office/powerpoint/2010/main" val="89784140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4A94B-0F68-49F4-97FE-96AC1E5A66C3}"/>
              </a:ext>
            </a:extLst>
          </p:cNvPr>
          <p:cNvSpPr>
            <a:spLocks noGrp="1"/>
          </p:cNvSpPr>
          <p:nvPr>
            <p:ph type="title"/>
          </p:nvPr>
        </p:nvSpPr>
        <p:spPr/>
        <p:txBody>
          <a:bodyPr/>
          <a:lstStyle/>
          <a:p>
            <a:r>
              <a:rPr lang="en-US" dirty="0">
                <a:solidFill>
                  <a:schemeClr val="bg1"/>
                </a:solidFill>
                <a:latin typeface="Humanst521 BT" panose="020B0602020204020204" pitchFamily="34" charset="0"/>
              </a:rPr>
              <a:t>Learning Disabled Simulation</a:t>
            </a:r>
          </a:p>
        </p:txBody>
      </p:sp>
      <p:pic>
        <p:nvPicPr>
          <p:cNvPr id="4" name="The FAT City Workshop - Chapter 2 Experiencing Frustration Anxiety and Tension">
            <a:hlinkClick r:id="" action="ppaction://media"/>
            <a:extLst>
              <a:ext uri="{FF2B5EF4-FFF2-40B4-BE49-F238E27FC236}">
                <a16:creationId xmlns:a16="http://schemas.microsoft.com/office/drawing/2014/main" id="{EA6F9BD5-8C19-489F-AE11-A36F20A73B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79750" y="1600200"/>
            <a:ext cx="6034088" cy="4525963"/>
          </a:xfrm>
        </p:spPr>
      </p:pic>
    </p:spTree>
    <p:extLst>
      <p:ext uri="{BB962C8B-B14F-4D97-AF65-F5344CB8AC3E}">
        <p14:creationId xmlns:p14="http://schemas.microsoft.com/office/powerpoint/2010/main" val="3959871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9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clothing&#10;&#10;Description automatically generated">
            <a:extLst>
              <a:ext uri="{FF2B5EF4-FFF2-40B4-BE49-F238E27FC236}">
                <a16:creationId xmlns:a16="http://schemas.microsoft.com/office/drawing/2014/main" id="{ABE74D84-199D-4504-B37E-EADC7F54F81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C039E57-8F2D-4AA0-964A-6BA182DA641E}"/>
              </a:ext>
            </a:extLst>
          </p:cNvPr>
          <p:cNvSpPr>
            <a:spLocks noGrp="1"/>
          </p:cNvSpPr>
          <p:nvPr>
            <p:ph type="title"/>
          </p:nvPr>
        </p:nvSpPr>
        <p:spPr>
          <a:xfrm>
            <a:off x="640080" y="640080"/>
            <a:ext cx="2752354" cy="2709275"/>
          </a:xfrm>
          <a:prstGeom prst="ellipse">
            <a:avLst/>
          </a:prstGeom>
          <a:solidFill>
            <a:schemeClr val="accent1">
              <a:lumMod val="50000"/>
            </a:schemeClr>
          </a:solidFill>
          <a:ln w="174625" cmpd="thinThick">
            <a:solidFill>
              <a:schemeClr val="bg1">
                <a:lumMod val="50000"/>
                <a:lumOff val="50000"/>
              </a:schemeClr>
            </a:solidFill>
          </a:ln>
        </p:spPr>
        <p:txBody>
          <a:bodyPr vert="horz" lIns="91440" tIns="45720" rIns="91440" bIns="45720" rtlCol="0" anchor="ctr">
            <a:normAutofit/>
          </a:bodyPr>
          <a:lstStyle/>
          <a:p>
            <a:pPr>
              <a:lnSpc>
                <a:spcPct val="90000"/>
              </a:lnSpc>
            </a:pPr>
            <a:r>
              <a:rPr lang="en-US" sz="3200" dirty="0">
                <a:solidFill>
                  <a:srgbClr val="FFFFFF"/>
                </a:solidFill>
                <a:latin typeface="Humanst521 BT" panose="020B0602020204020204" pitchFamily="34" charset="0"/>
              </a:rPr>
              <a:t>Processing</a:t>
            </a:r>
          </a:p>
        </p:txBody>
      </p:sp>
    </p:spTree>
    <p:extLst>
      <p:ext uri="{BB962C8B-B14F-4D97-AF65-F5344CB8AC3E}">
        <p14:creationId xmlns:p14="http://schemas.microsoft.com/office/powerpoint/2010/main" val="1781515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solidFill>
                  <a:schemeClr val="bg1"/>
                </a:solidFill>
                <a:latin typeface="Humanst521 BT" panose="020B0602020204020204" pitchFamily="34" charset="0"/>
              </a:rPr>
              <a:t>CLOE’S DRAWING</a:t>
            </a:r>
          </a:p>
        </p:txBody>
      </p:sp>
      <p:pic>
        <p:nvPicPr>
          <p:cNvPr id="12290"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7202" y="895350"/>
            <a:ext cx="6660698"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273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BE2823-59E6-4900-BE61-ABC120A9B896}"/>
              </a:ext>
            </a:extLst>
          </p:cNvPr>
          <p:cNvSpPr>
            <a:spLocks noGrp="1"/>
          </p:cNvSpPr>
          <p:nvPr>
            <p:ph type="title"/>
          </p:nvPr>
        </p:nvSpPr>
        <p:spPr>
          <a:xfrm>
            <a:off x="5614876" y="802955"/>
            <a:ext cx="5791061" cy="1454051"/>
          </a:xfrm>
        </p:spPr>
        <p:txBody>
          <a:bodyPr vert="horz" lIns="91440" tIns="45720" rIns="91440" bIns="45720" rtlCol="0" anchor="ctr">
            <a:normAutofit/>
          </a:bodyPr>
          <a:lstStyle/>
          <a:p>
            <a:pPr>
              <a:lnSpc>
                <a:spcPct val="90000"/>
              </a:lnSpc>
            </a:pPr>
            <a:r>
              <a:rPr lang="en-US" dirty="0">
                <a:solidFill>
                  <a:srgbClr val="002060"/>
                </a:solidFill>
                <a:latin typeface="Georgia" panose="02040502050405020303" pitchFamily="18" charset="0"/>
              </a:rPr>
              <a:t>5. We Can’t Concentrate</a:t>
            </a:r>
          </a:p>
        </p:txBody>
      </p:sp>
      <p:sp>
        <p:nvSpPr>
          <p:cNvPr id="2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descr="A picture containing colorful, table&#10;&#10;Description automatically generated">
            <a:extLst>
              <a:ext uri="{FF2B5EF4-FFF2-40B4-BE49-F238E27FC236}">
                <a16:creationId xmlns:a16="http://schemas.microsoft.com/office/drawing/2014/main" id="{ED12865B-9ABD-40D7-A5AE-7BD19B6B6F7F}"/>
              </a:ext>
            </a:extLst>
          </p:cNvPr>
          <p:cNvPicPr>
            <a:picLocks noGrp="1" noChangeAspect="1"/>
          </p:cNvPicPr>
          <p:nvPr>
            <p:ph sz="half" idx="2"/>
          </p:nvPr>
        </p:nvPicPr>
        <p:blipFill rotWithShape="1">
          <a:blip r:embed="rId4">
            <a:alphaModFix/>
            <a:extLst>
              <a:ext uri="{28A0092B-C50C-407E-A947-70E740481C1C}">
                <a14:useLocalDpi xmlns:a14="http://schemas.microsoft.com/office/drawing/2010/main" val="0"/>
              </a:ext>
            </a:extLst>
          </a:blip>
          <a:srcRect l="10699" r="17737"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3EB6C8F1-2954-4750-ACBF-51D780EC49D8}"/>
              </a:ext>
            </a:extLst>
          </p:cNvPr>
          <p:cNvSpPr>
            <a:spLocks noGrp="1"/>
          </p:cNvSpPr>
          <p:nvPr>
            <p:ph sz="half" idx="1"/>
          </p:nvPr>
        </p:nvSpPr>
        <p:spPr>
          <a:xfrm>
            <a:off x="5614875" y="2421682"/>
            <a:ext cx="5791061" cy="3639289"/>
          </a:xfrm>
        </p:spPr>
        <p:txBody>
          <a:bodyPr vert="horz" lIns="91440" tIns="45720" rIns="91440" bIns="45720" rtlCol="0" anchor="ctr">
            <a:normAutofit/>
          </a:bodyPr>
          <a:lstStyle/>
          <a:p>
            <a:pPr marL="685800" indent="-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“I can’t focus on anything very long. I daydream all the time. I’m easily bored.” </a:t>
            </a:r>
          </a:p>
          <a:p>
            <a:pPr marL="685800" indent="-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“Things come clear at the beginning, until you get in to them, then you get lost and sidetracked.” </a:t>
            </a:r>
          </a:p>
        </p:txBody>
      </p:sp>
    </p:spTree>
    <p:extLst>
      <p:ext uri="{BB962C8B-B14F-4D97-AF65-F5344CB8AC3E}">
        <p14:creationId xmlns:p14="http://schemas.microsoft.com/office/powerpoint/2010/main" val="3739134128"/>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BE2823-59E6-4900-BE61-ABC120A9B896}"/>
              </a:ext>
            </a:extLst>
          </p:cNvPr>
          <p:cNvSpPr>
            <a:spLocks noGrp="1"/>
          </p:cNvSpPr>
          <p:nvPr>
            <p:ph type="title"/>
          </p:nvPr>
        </p:nvSpPr>
        <p:spPr>
          <a:xfrm>
            <a:off x="5614876" y="802955"/>
            <a:ext cx="5839187" cy="1454051"/>
          </a:xfrm>
        </p:spPr>
        <p:txBody>
          <a:bodyPr vert="horz" lIns="91440" tIns="45720" rIns="91440" bIns="45720" rtlCol="0" anchor="ctr">
            <a:normAutofit/>
          </a:bodyPr>
          <a:lstStyle/>
          <a:p>
            <a:pPr>
              <a:lnSpc>
                <a:spcPct val="90000"/>
              </a:lnSpc>
            </a:pPr>
            <a:r>
              <a:rPr lang="en-US" dirty="0">
                <a:solidFill>
                  <a:srgbClr val="002060"/>
                </a:solidFill>
                <a:latin typeface="Georgia" panose="02040502050405020303" pitchFamily="18" charset="0"/>
              </a:rPr>
              <a:t>6. We Get in A Lot of Trouble</a:t>
            </a:r>
          </a:p>
        </p:txBody>
      </p:sp>
      <p:sp>
        <p:nvSpPr>
          <p:cNvPr id="3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A picture containing clipart&#10;&#10;Description automatically generated">
            <a:extLst>
              <a:ext uri="{FF2B5EF4-FFF2-40B4-BE49-F238E27FC236}">
                <a16:creationId xmlns:a16="http://schemas.microsoft.com/office/drawing/2014/main" id="{BC1FF366-75B6-4088-A307-478F610EE4BE}"/>
              </a:ext>
            </a:extLst>
          </p:cNvPr>
          <p:cNvPicPr>
            <a:picLocks noGrp="1" noChangeAspect="1"/>
          </p:cNvPicPr>
          <p:nvPr>
            <p:ph sz="half" idx="2"/>
          </p:nvPr>
        </p:nvPicPr>
        <p:blipFill rotWithShape="1">
          <a:blip r:embed="rId4">
            <a:alphaModFix/>
            <a:extLst>
              <a:ext uri="{28A0092B-C50C-407E-A947-70E740481C1C}">
                <a14:useLocalDpi xmlns:a14="http://schemas.microsoft.com/office/drawing/2010/main" val="0"/>
              </a:ext>
            </a:extLst>
          </a:blip>
          <a:srcRect t="10973" b="21779"/>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3EB6C8F1-2954-4750-ACBF-51D780EC49D8}"/>
              </a:ext>
            </a:extLst>
          </p:cNvPr>
          <p:cNvSpPr>
            <a:spLocks noGrp="1"/>
          </p:cNvSpPr>
          <p:nvPr>
            <p:ph sz="half" idx="1"/>
          </p:nvPr>
        </p:nvSpPr>
        <p:spPr>
          <a:xfrm>
            <a:off x="6090574" y="2421682"/>
            <a:ext cx="4977578" cy="3639289"/>
          </a:xfrm>
        </p:spPr>
        <p:txBody>
          <a:bodyPr vert="horz" lIns="91440" tIns="45720" rIns="91440" bIns="45720" rtlCol="0" anchor="ctr">
            <a:normAutofit/>
          </a:bodyPr>
          <a:lstStyle/>
          <a:p>
            <a:pPr marL="457200" indent="-228600">
              <a:lnSpc>
                <a:spcPct val="90000"/>
              </a:lnSpc>
            </a:pPr>
            <a:r>
              <a:rPr lang="en-US" sz="3600" b="1" dirty="0">
                <a:solidFill>
                  <a:srgbClr val="002060"/>
                </a:solidFill>
                <a:latin typeface="Humanst521 BT" panose="020B0602020204020204" pitchFamily="34" charset="0"/>
              </a:rPr>
              <a:t>Problems</a:t>
            </a:r>
          </a:p>
          <a:p>
            <a:pPr marL="457200" indent="-228600">
              <a:lnSpc>
                <a:spcPct val="90000"/>
              </a:lnSpc>
            </a:pPr>
            <a:r>
              <a:rPr lang="en-US" sz="3600" b="1" dirty="0">
                <a:solidFill>
                  <a:srgbClr val="002060"/>
                </a:solidFill>
                <a:latin typeface="Humanst521 BT" panose="020B0602020204020204" pitchFamily="34" charset="0"/>
              </a:rPr>
              <a:t>Perceptions</a:t>
            </a:r>
          </a:p>
          <a:p>
            <a:pPr marL="457200" indent="-228600">
              <a:lnSpc>
                <a:spcPct val="90000"/>
              </a:lnSpc>
            </a:pPr>
            <a:endParaRPr lang="en-US" dirty="0">
              <a:solidFill>
                <a:srgbClr val="002060"/>
              </a:solidFill>
              <a:latin typeface="Humanst521 BT" panose="020B0602020204020204" pitchFamily="34" charset="0"/>
            </a:endParaRPr>
          </a:p>
          <a:p>
            <a:pPr marL="457200" indent="-228600">
              <a:lnSpc>
                <a:spcPct val="90000"/>
              </a:lnSpc>
            </a:pPr>
            <a:endParaRPr lang="en-US" dirty="0">
              <a:solidFill>
                <a:srgbClr val="002060"/>
              </a:solidFill>
              <a:latin typeface="Humanst521 BT" panose="020B0602020204020204" pitchFamily="34" charset="0"/>
            </a:endParaRPr>
          </a:p>
          <a:p>
            <a:pPr marL="457200" indent="-228600">
              <a:lnSpc>
                <a:spcPct val="90000"/>
              </a:lnSpc>
            </a:pPr>
            <a:endParaRPr lang="en-US" dirty="0">
              <a:solidFill>
                <a:srgbClr val="002060"/>
              </a:solidFill>
              <a:latin typeface="Humanst521 BT" panose="020B0602020204020204" pitchFamily="34" charset="0"/>
            </a:endParaRPr>
          </a:p>
        </p:txBody>
      </p:sp>
    </p:spTree>
    <p:extLst>
      <p:ext uri="{BB962C8B-B14F-4D97-AF65-F5344CB8AC3E}">
        <p14:creationId xmlns:p14="http://schemas.microsoft.com/office/powerpoint/2010/main" val="68798289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10;&#10;Description automatically generated">
            <a:extLst>
              <a:ext uri="{FF2B5EF4-FFF2-40B4-BE49-F238E27FC236}">
                <a16:creationId xmlns:a16="http://schemas.microsoft.com/office/drawing/2014/main" id="{08B6F141-9B5E-4DEE-9B1F-ACCD08397835}"/>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artisticFilmGrain/>
                    </a14:imgEffect>
                    <a14:imgEffect>
                      <a14:sharpenSoften amount="50000"/>
                    </a14:imgEffect>
                  </a14:imgLayer>
                </a14:imgProps>
              </a:ext>
              <a:ext uri="{28A0092B-C50C-407E-A947-70E740481C1C}">
                <a14:useLocalDpi xmlns:a14="http://schemas.microsoft.com/office/drawing/2010/main" val="0"/>
              </a:ext>
            </a:extLst>
          </a:blip>
          <a:srcRect t="11043" b="6539"/>
          <a:stretch/>
        </p:blipFill>
        <p:spPr>
          <a:xfrm>
            <a:off x="20" y="10"/>
            <a:ext cx="12191980" cy="6857990"/>
          </a:xfrm>
          <a:prstGeom prst="rect">
            <a:avLst/>
          </a:prstGeom>
        </p:spPr>
      </p:pic>
      <p:sp>
        <p:nvSpPr>
          <p:cNvPr id="2" name="Title 1">
            <a:extLst>
              <a:ext uri="{FF2B5EF4-FFF2-40B4-BE49-F238E27FC236}">
                <a16:creationId xmlns:a16="http://schemas.microsoft.com/office/drawing/2014/main" id="{017A095A-3CEE-4FF4-921E-5050D54EE30A}"/>
              </a:ext>
            </a:extLst>
          </p:cNvPr>
          <p:cNvSpPr>
            <a:spLocks noGrp="1"/>
          </p:cNvSpPr>
          <p:nvPr>
            <p:ph type="title"/>
          </p:nvPr>
        </p:nvSpPr>
        <p:spPr>
          <a:xfrm>
            <a:off x="640080" y="640080"/>
            <a:ext cx="2752354" cy="2709275"/>
          </a:xfrm>
          <a:prstGeom prst="ellipse">
            <a:avLst/>
          </a:prstGeom>
          <a:solidFill>
            <a:schemeClr val="bg2">
              <a:lumMod val="50000"/>
            </a:schemeClr>
          </a:solidFill>
          <a:ln w="174625" cmpd="thinThick">
            <a:solidFill>
              <a:schemeClr val="accent1">
                <a:lumMod val="50000"/>
              </a:schemeClr>
            </a:solidFill>
          </a:ln>
        </p:spPr>
        <p:txBody>
          <a:bodyPr vert="horz" lIns="91440" tIns="45720" rIns="91440" bIns="45720" rtlCol="0" anchor="ctr">
            <a:normAutofit/>
          </a:bodyPr>
          <a:lstStyle/>
          <a:p>
            <a:pPr>
              <a:lnSpc>
                <a:spcPct val="90000"/>
              </a:lnSpc>
            </a:pPr>
            <a:r>
              <a:rPr lang="en-US" sz="4000" dirty="0">
                <a:latin typeface="Humanst521 BT" panose="020B0602020204020204" pitchFamily="34" charset="0"/>
              </a:rPr>
              <a:t>This Was Me</a:t>
            </a:r>
          </a:p>
        </p:txBody>
      </p:sp>
    </p:spTree>
    <p:extLst>
      <p:ext uri="{BB962C8B-B14F-4D97-AF65-F5344CB8AC3E}">
        <p14:creationId xmlns:p14="http://schemas.microsoft.com/office/powerpoint/2010/main" val="2820750775"/>
      </p:ext>
    </p:extLst>
  </p:cSld>
  <p:clrMapOvr>
    <a:overrideClrMapping bg1="dk1" tx1="lt1" bg2="dk2" tx2="lt2" accent1="accent1" accent2="accent2" accent3="accent3" accent4="accent4" accent5="accent5" accent6="accent6" hlink="hlink" folHlink="folHlink"/>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BE2823-59E6-4900-BE61-ABC120A9B896}"/>
              </a:ext>
            </a:extLst>
          </p:cNvPr>
          <p:cNvSpPr>
            <a:spLocks noGrp="1"/>
          </p:cNvSpPr>
          <p:nvPr>
            <p:ph type="title"/>
          </p:nvPr>
        </p:nvSpPr>
        <p:spPr>
          <a:xfrm>
            <a:off x="5614876" y="802955"/>
            <a:ext cx="5614875" cy="1454051"/>
          </a:xfrm>
        </p:spPr>
        <p:txBody>
          <a:bodyPr vert="horz" lIns="91440" tIns="45720" rIns="91440" bIns="45720" rtlCol="0" anchor="ctr">
            <a:normAutofit/>
          </a:bodyPr>
          <a:lstStyle/>
          <a:p>
            <a:pPr>
              <a:lnSpc>
                <a:spcPct val="90000"/>
              </a:lnSpc>
            </a:pPr>
            <a:r>
              <a:rPr lang="en-US" dirty="0">
                <a:solidFill>
                  <a:srgbClr val="002060"/>
                </a:solidFill>
                <a:latin typeface="Georgia" panose="02040502050405020303" pitchFamily="18" charset="0"/>
              </a:rPr>
              <a:t>7. We Are Hurting</a:t>
            </a:r>
          </a:p>
        </p:txBody>
      </p:sp>
      <p:sp>
        <p:nvSpPr>
          <p:cNvPr id="1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a:extLst>
              <a:ext uri="{FF2B5EF4-FFF2-40B4-BE49-F238E27FC236}">
                <a16:creationId xmlns:a16="http://schemas.microsoft.com/office/drawing/2014/main" id="{9714A2F5-B83E-4C78-BB21-5016602147E2}"/>
              </a:ext>
            </a:extLst>
          </p:cNvPr>
          <p:cNvPicPr>
            <a:picLocks noGrp="1" noChangeAspect="1"/>
          </p:cNvPicPr>
          <p:nvPr>
            <p:ph sz="half" idx="2"/>
          </p:nvPr>
        </p:nvPicPr>
        <p:blipFill rotWithShape="1">
          <a:blip r:embed="rId4">
            <a:alphaModFix/>
            <a:extLst>
              <a:ext uri="{28A0092B-C50C-407E-A947-70E740481C1C}">
                <a14:useLocalDpi xmlns:a14="http://schemas.microsoft.com/office/drawing/2010/main" val="0"/>
              </a:ext>
            </a:extLst>
          </a:blip>
          <a:srcRect l="4458" r="-3" b="-3"/>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3EB6C8F1-2954-4750-ACBF-51D780EC49D8}"/>
              </a:ext>
            </a:extLst>
          </p:cNvPr>
          <p:cNvSpPr>
            <a:spLocks noGrp="1"/>
          </p:cNvSpPr>
          <p:nvPr>
            <p:ph sz="half" idx="1"/>
          </p:nvPr>
        </p:nvSpPr>
        <p:spPr>
          <a:xfrm>
            <a:off x="5614877" y="2421682"/>
            <a:ext cx="5614874" cy="3639289"/>
          </a:xfrm>
        </p:spPr>
        <p:txBody>
          <a:bodyPr vert="horz" lIns="91440" tIns="45720" rIns="91440" bIns="45720" rtlCol="0" anchor="ctr">
            <a:normAutofit/>
          </a:bodyPr>
          <a:lstStyle/>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“We get laughed at. I feel out of place, not normal.” </a:t>
            </a:r>
          </a:p>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Everyone laughs at me.</a:t>
            </a:r>
          </a:p>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“Stop yelling at us!”</a:t>
            </a:r>
          </a:p>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Talking when everyone else is (he’s referring to getting into trouble, he feels singled out).</a:t>
            </a:r>
          </a:p>
          <a:p>
            <a:pPr indent="-228600">
              <a:lnSpc>
                <a:spcPct val="90000"/>
              </a:lnSpc>
            </a:pPr>
            <a:endParaRPr lang="en-US" sz="2000" dirty="0">
              <a:solidFill>
                <a:srgbClr val="000000"/>
              </a:solidFill>
            </a:endParaRPr>
          </a:p>
        </p:txBody>
      </p:sp>
    </p:spTree>
    <p:extLst>
      <p:ext uri="{BB962C8B-B14F-4D97-AF65-F5344CB8AC3E}">
        <p14:creationId xmlns:p14="http://schemas.microsoft.com/office/powerpoint/2010/main" val="444153771"/>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solidFill>
                  <a:schemeClr val="bg1"/>
                </a:solidFill>
                <a:effectLst>
                  <a:outerShdw blurRad="38100" dist="38100" dir="2700000" algn="tl">
                    <a:srgbClr val="000000">
                      <a:alpha val="43137"/>
                    </a:srgbClr>
                  </a:outerShdw>
                </a:effectLst>
                <a:latin typeface="Humanst521 BT" panose="020B0602020204020204" pitchFamily="34" charset="0"/>
              </a:rPr>
              <a:t>SNOWMAN’S DRAWING</a:t>
            </a:r>
          </a:p>
        </p:txBody>
      </p:sp>
      <p:pic>
        <p:nvPicPr>
          <p:cNvPr id="5123"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814"/>
          <a:stretch/>
        </p:blipFill>
        <p:spPr bwMode="auto">
          <a:xfrm>
            <a:off x="933451" y="1600201"/>
            <a:ext cx="5752283" cy="452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91332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solidFill>
                  <a:schemeClr val="bg1"/>
                </a:solidFill>
                <a:effectLst>
                  <a:outerShdw blurRad="38100" dist="38100" dir="2700000" algn="tl">
                    <a:srgbClr val="000000">
                      <a:alpha val="43137"/>
                    </a:srgbClr>
                  </a:outerShdw>
                </a:effectLst>
                <a:latin typeface="Humanst521 BT" panose="020B0602020204020204" pitchFamily="34" charset="0"/>
              </a:rPr>
              <a:t>MADISON’S DRAWING</a:t>
            </a:r>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417638"/>
            <a:ext cx="6174912" cy="4792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162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BE2823-59E6-4900-BE61-ABC120A9B896}"/>
              </a:ext>
            </a:extLst>
          </p:cNvPr>
          <p:cNvSpPr>
            <a:spLocks noGrp="1"/>
          </p:cNvSpPr>
          <p:nvPr>
            <p:ph type="title"/>
          </p:nvPr>
        </p:nvSpPr>
        <p:spPr>
          <a:xfrm>
            <a:off x="5614876" y="802955"/>
            <a:ext cx="5762370" cy="1454051"/>
          </a:xfrm>
        </p:spPr>
        <p:txBody>
          <a:bodyPr vert="horz" lIns="91440" tIns="45720" rIns="91440" bIns="45720" rtlCol="0" anchor="ctr">
            <a:normAutofit/>
          </a:bodyPr>
          <a:lstStyle/>
          <a:p>
            <a:pPr>
              <a:lnSpc>
                <a:spcPct val="90000"/>
              </a:lnSpc>
            </a:pPr>
            <a:r>
              <a:rPr lang="en-US" dirty="0">
                <a:solidFill>
                  <a:srgbClr val="002060"/>
                </a:solidFill>
                <a:latin typeface="Georgia" panose="02040502050405020303" pitchFamily="18" charset="0"/>
              </a:rPr>
              <a:t>8. We Are Close to Giving Up</a:t>
            </a:r>
          </a:p>
        </p:txBody>
      </p:sp>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picture containing man, person, skating, floor&#10;&#10;Description automatically generated">
            <a:extLst>
              <a:ext uri="{FF2B5EF4-FFF2-40B4-BE49-F238E27FC236}">
                <a16:creationId xmlns:a16="http://schemas.microsoft.com/office/drawing/2014/main" id="{AABC37CA-D114-4D60-AAB5-BD56E67F3ECC}"/>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l="18809" r="11683"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Content Placeholder 4">
            <a:extLst>
              <a:ext uri="{FF2B5EF4-FFF2-40B4-BE49-F238E27FC236}">
                <a16:creationId xmlns:a16="http://schemas.microsoft.com/office/drawing/2014/main" id="{8BD61B38-1255-43E1-979B-77A9CE86C4F8}"/>
              </a:ext>
            </a:extLst>
          </p:cNvPr>
          <p:cNvSpPr>
            <a:spLocks noGrp="1"/>
          </p:cNvSpPr>
          <p:nvPr>
            <p:ph sz="half" idx="2"/>
          </p:nvPr>
        </p:nvSpPr>
        <p:spPr>
          <a:xfrm>
            <a:off x="6090574" y="2421682"/>
            <a:ext cx="5286672" cy="3639289"/>
          </a:xfrm>
        </p:spPr>
        <p:txBody>
          <a:bodyPr vert="horz" lIns="91440" tIns="45720" rIns="91440" bIns="45720" rtlCol="0" anchor="ctr">
            <a:normAutofit/>
          </a:bodyPr>
          <a:lstStyle/>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“I feel if I would fail, I would drop out . . . .”</a:t>
            </a:r>
          </a:p>
          <a:p>
            <a:pPr marL="457200">
              <a:lnSpc>
                <a:spcPct val="90000"/>
              </a:lnSpc>
              <a:buFont typeface="Wingdings" panose="05000000000000000000" pitchFamily="2" charset="2"/>
              <a:buChar char="ü"/>
            </a:pPr>
            <a:r>
              <a:rPr lang="en-US" i="1" dirty="0">
                <a:solidFill>
                  <a:srgbClr val="0070C0"/>
                </a:solidFill>
                <a:latin typeface="Humanst521 BT" panose="020B0602020204020204" pitchFamily="34" charset="0"/>
              </a:rPr>
              <a:t>“I’m embarrassed because . . . .”</a:t>
            </a:r>
          </a:p>
          <a:p>
            <a:pPr marL="457200">
              <a:lnSpc>
                <a:spcPct val="90000"/>
              </a:lnSpc>
              <a:buFont typeface="Wingdings" panose="05000000000000000000" pitchFamily="2" charset="2"/>
              <a:buChar char="ü"/>
            </a:pPr>
            <a:endParaRPr lang="en-US" i="1" dirty="0">
              <a:solidFill>
                <a:srgbClr val="000000"/>
              </a:solidFill>
              <a:latin typeface="Humanst521 BT" panose="020B0602020204020204" pitchFamily="34" charset="0"/>
            </a:endParaRPr>
          </a:p>
          <a:p>
            <a:pPr marL="114300" indent="0">
              <a:lnSpc>
                <a:spcPct val="90000"/>
              </a:lnSpc>
              <a:buNone/>
            </a:pPr>
            <a:endParaRPr lang="en-US" i="1" dirty="0">
              <a:solidFill>
                <a:srgbClr val="000000"/>
              </a:solidFill>
              <a:latin typeface="Humanst521 BT" panose="020B0602020204020204" pitchFamily="34" charset="0"/>
            </a:endParaRPr>
          </a:p>
        </p:txBody>
      </p:sp>
    </p:spTree>
    <p:extLst>
      <p:ext uri="{BB962C8B-B14F-4D97-AF65-F5344CB8AC3E}">
        <p14:creationId xmlns:p14="http://schemas.microsoft.com/office/powerpoint/2010/main" val="3206231955"/>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solidFill>
                  <a:schemeClr val="bg1"/>
                </a:solidFill>
                <a:latin typeface="Humanst521 BT" panose="020B0602020204020204" pitchFamily="34" charset="0"/>
              </a:rPr>
              <a:t>KURT’S DRAWING</a:t>
            </a:r>
          </a:p>
        </p:txBody>
      </p:sp>
      <p:pic>
        <p:nvPicPr>
          <p:cNvPr id="9218"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04950" y="614154"/>
            <a:ext cx="4362450" cy="5629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5668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solidFill>
                  <a:schemeClr val="bg1"/>
                </a:solidFill>
                <a:effectLst>
                  <a:outerShdw blurRad="38100" dist="38100" dir="2700000" algn="tl">
                    <a:srgbClr val="000000">
                      <a:alpha val="43137"/>
                    </a:srgbClr>
                  </a:outerShdw>
                </a:effectLst>
                <a:latin typeface="Humanst521 BT" panose="020B0602020204020204" pitchFamily="34" charset="0"/>
              </a:rPr>
              <a:t>KURT’S DRAWING</a:t>
            </a:r>
          </a:p>
        </p:txBody>
      </p:sp>
      <p:sp>
        <p:nvSpPr>
          <p:cNvPr id="3" name="Content Placeholder 2"/>
          <p:cNvSpPr>
            <a:spLocks noGrp="1"/>
          </p:cNvSpPr>
          <p:nvPr>
            <p:ph sz="half" idx="1"/>
          </p:nvPr>
        </p:nvSpPr>
        <p:spPr>
          <a:xfrm>
            <a:off x="609600" y="1371600"/>
            <a:ext cx="5410200" cy="5105400"/>
          </a:xfrm>
          <a:solidFill>
            <a:schemeClr val="bg1"/>
          </a:solidFill>
          <a:ln w="28575">
            <a:solidFill>
              <a:schemeClr val="bg1">
                <a:lumMod val="75000"/>
              </a:schemeClr>
            </a:solidFill>
          </a:ln>
          <a:effectLst>
            <a:outerShdw blurRad="50800" dist="38100" dir="8100000" algn="tr" rotWithShape="0">
              <a:prstClr val="black">
                <a:alpha val="40000"/>
              </a:prstClr>
            </a:outerShdw>
          </a:effectLst>
        </p:spPr>
        <p:txBody>
          <a:bodyPr>
            <a:noAutofit/>
          </a:bodyPr>
          <a:lstStyle/>
          <a:p>
            <a:pPr marL="0" indent="0">
              <a:buNone/>
            </a:pPr>
            <a:r>
              <a:rPr lang="en-US" sz="1800" b="1" dirty="0">
                <a:latin typeface="Humanst521 BT" panose="020B0602020204020204" pitchFamily="34" charset="0"/>
              </a:rPr>
              <a:t>“Darkness is all around;</a:t>
            </a:r>
          </a:p>
          <a:p>
            <a:pPr marL="0" indent="0">
              <a:buNone/>
            </a:pPr>
            <a:r>
              <a:rPr lang="en-US" sz="1800" b="1" dirty="0">
                <a:latin typeface="Humanst521 BT" panose="020B0602020204020204" pitchFamily="34" charset="0"/>
              </a:rPr>
              <a:t>	a hand is raised.</a:t>
            </a:r>
          </a:p>
          <a:p>
            <a:pPr marL="0" indent="0">
              <a:buNone/>
            </a:pPr>
            <a:r>
              <a:rPr lang="en-US" sz="1800" b="1" dirty="0">
                <a:latin typeface="Humanst521 BT" panose="020B0602020204020204" pitchFamily="34" charset="0"/>
              </a:rPr>
              <a:t>Darkness is pulling down the hand as 	time goes on.</a:t>
            </a:r>
          </a:p>
          <a:p>
            <a:pPr marL="0" indent="0">
              <a:buNone/>
            </a:pPr>
            <a:r>
              <a:rPr lang="en-US" sz="1800" b="1" dirty="0">
                <a:latin typeface="Humanst521 BT" panose="020B0602020204020204" pitchFamily="34" charset="0"/>
              </a:rPr>
              <a:t>There is a clock.</a:t>
            </a:r>
          </a:p>
          <a:p>
            <a:pPr marL="0" indent="0">
              <a:buNone/>
            </a:pPr>
            <a:r>
              <a:rPr lang="en-US" sz="1800" b="1" dirty="0">
                <a:latin typeface="Humanst521 BT" panose="020B0602020204020204" pitchFamily="34" charset="0"/>
              </a:rPr>
              <a:t>	It symbolizes the school year starting with my hand </a:t>
            </a:r>
          </a:p>
          <a:p>
            <a:pPr marL="0" indent="0">
              <a:buNone/>
            </a:pPr>
            <a:r>
              <a:rPr lang="en-US" sz="1800" b="1" dirty="0">
                <a:latin typeface="Humanst521 BT" panose="020B0602020204020204" pitchFamily="34" charset="0"/>
              </a:rPr>
              <a:t>	because I was smart.</a:t>
            </a:r>
          </a:p>
          <a:p>
            <a:pPr marL="0" indent="0">
              <a:buNone/>
            </a:pPr>
            <a:r>
              <a:rPr lang="en-US" sz="1800" b="1" dirty="0">
                <a:latin typeface="Humanst521 BT" panose="020B0602020204020204" pitchFamily="34" charset="0"/>
              </a:rPr>
              <a:t>I don’t raise my hand as much</a:t>
            </a:r>
          </a:p>
          <a:p>
            <a:pPr marL="0" indent="0">
              <a:buNone/>
            </a:pPr>
            <a:r>
              <a:rPr lang="en-US" sz="1800" b="1" dirty="0">
                <a:latin typeface="Humanst521 BT" panose="020B0602020204020204" pitchFamily="34" charset="0"/>
              </a:rPr>
              <a:t>              other hands go up before mine</a:t>
            </a:r>
          </a:p>
          <a:p>
            <a:pPr marL="0" indent="0">
              <a:buNone/>
            </a:pPr>
            <a:r>
              <a:rPr lang="en-US" sz="1800" b="1" dirty="0">
                <a:latin typeface="Humanst521 BT" panose="020B0602020204020204" pitchFamily="34" charset="0"/>
              </a:rPr>
              <a:t>              it takes me time to think about it</a:t>
            </a:r>
          </a:p>
          <a:p>
            <a:pPr marL="0" indent="0">
              <a:buNone/>
            </a:pPr>
            <a:r>
              <a:rPr lang="en-US" sz="1800" b="1" dirty="0">
                <a:latin typeface="Humanst521 BT" panose="020B0602020204020204" pitchFamily="34" charset="0"/>
              </a:rPr>
              <a:t>What I’m trying to say is</a:t>
            </a:r>
          </a:p>
          <a:p>
            <a:pPr marL="0" indent="0">
              <a:buNone/>
            </a:pPr>
            <a:r>
              <a:rPr lang="en-US" sz="1800" b="1" dirty="0">
                <a:latin typeface="Humanst521 BT" panose="020B0602020204020204" pitchFamily="34" charset="0"/>
              </a:rPr>
              <a:t>           I’m not that smart as time goes on.</a:t>
            </a:r>
          </a:p>
          <a:p>
            <a:pPr marL="0" indent="0">
              <a:buNone/>
            </a:pPr>
            <a:r>
              <a:rPr lang="en-US" sz="1800" b="1" dirty="0">
                <a:latin typeface="Humanst521 BT" panose="020B0602020204020204" pitchFamily="34" charset="0"/>
              </a:rPr>
              <a:t>	I was held back in first grade</a:t>
            </a:r>
          </a:p>
          <a:p>
            <a:pPr marL="0" indent="0">
              <a:buNone/>
            </a:pPr>
            <a:r>
              <a:rPr lang="en-US" sz="1800" b="1" dirty="0">
                <a:latin typeface="Humanst521 BT" panose="020B0602020204020204" pitchFamily="34" charset="0"/>
              </a:rPr>
              <a:t>	behavior</a:t>
            </a:r>
          </a:p>
          <a:p>
            <a:pPr marL="0" indent="0">
              <a:buNone/>
            </a:pPr>
            <a:r>
              <a:rPr lang="en-US" sz="1800" b="1" dirty="0">
                <a:latin typeface="Humanst521 BT" panose="020B0602020204020204" pitchFamily="34" charset="0"/>
              </a:rPr>
              <a:t>	it hurts now.</a:t>
            </a:r>
          </a:p>
        </p:txBody>
      </p:sp>
      <p:sp>
        <p:nvSpPr>
          <p:cNvPr id="4" name="Content Placeholder 3"/>
          <p:cNvSpPr>
            <a:spLocks noGrp="1"/>
          </p:cNvSpPr>
          <p:nvPr>
            <p:ph sz="half" idx="2"/>
          </p:nvPr>
        </p:nvSpPr>
        <p:spPr>
          <a:xfrm>
            <a:off x="6172200" y="1371600"/>
            <a:ext cx="5410200" cy="5105400"/>
          </a:xfrm>
          <a:solidFill>
            <a:schemeClr val="bg1"/>
          </a:solidFill>
          <a:ln w="28575">
            <a:solidFill>
              <a:schemeClr val="bg1">
                <a:lumMod val="75000"/>
              </a:schemeClr>
            </a:solidFill>
          </a:ln>
          <a:effectLst>
            <a:outerShdw blurRad="50800" dist="38100" dir="2700000" algn="tl" rotWithShape="0">
              <a:prstClr val="black">
                <a:alpha val="40000"/>
              </a:prstClr>
            </a:outerShdw>
          </a:effectLst>
        </p:spPr>
        <p:txBody>
          <a:bodyPr>
            <a:normAutofit fontScale="92500" lnSpcReduction="20000"/>
          </a:bodyPr>
          <a:lstStyle/>
          <a:p>
            <a:pPr marL="0" indent="0">
              <a:buNone/>
            </a:pPr>
            <a:r>
              <a:rPr lang="en-US" sz="2600" b="1" dirty="0">
                <a:latin typeface="Humanst521 BT" panose="020B0602020204020204" pitchFamily="34" charset="0"/>
              </a:rPr>
              <a:t>	</a:t>
            </a:r>
            <a:r>
              <a:rPr lang="en-US" sz="2300" b="1" dirty="0">
                <a:latin typeface="Humanst521 BT" panose="020B0602020204020204" pitchFamily="34" charset="0"/>
              </a:rPr>
              <a:t>I feel if I would fail I would drop out</a:t>
            </a:r>
          </a:p>
          <a:p>
            <a:pPr marL="0" indent="0">
              <a:buNone/>
            </a:pPr>
            <a:r>
              <a:rPr lang="en-US" sz="2300" b="1" dirty="0">
                <a:latin typeface="Humanst521 BT" panose="020B0602020204020204" pitchFamily="34" charset="0"/>
              </a:rPr>
              <a:t>	my sister would be in a higher grade.</a:t>
            </a:r>
          </a:p>
          <a:p>
            <a:pPr marL="0" indent="0">
              <a:buNone/>
            </a:pPr>
            <a:r>
              <a:rPr lang="en-US" sz="2300" b="1" dirty="0">
                <a:latin typeface="Humanst521 BT" panose="020B0602020204020204" pitchFamily="34" charset="0"/>
              </a:rPr>
              <a:t>	I’m embarrassed because I got a blue ribbon in a 4H speech and instead  of a purple, like her.</a:t>
            </a:r>
          </a:p>
          <a:p>
            <a:pPr marL="0" indent="0">
              <a:buNone/>
            </a:pPr>
            <a:r>
              <a:rPr lang="en-US" sz="2300" b="1" dirty="0">
                <a:latin typeface="Humanst521 BT" panose="020B0602020204020204" pitchFamily="34" charset="0"/>
              </a:rPr>
              <a:t>Darkness—</a:t>
            </a:r>
          </a:p>
          <a:p>
            <a:pPr marL="0" indent="0">
              <a:buNone/>
            </a:pPr>
            <a:r>
              <a:rPr lang="en-US" sz="2300" b="1" dirty="0">
                <a:latin typeface="Humanst521 BT" panose="020B0602020204020204" pitchFamily="34" charset="0"/>
              </a:rPr>
              <a:t>	the stuff I can’t get right.</a:t>
            </a:r>
          </a:p>
          <a:p>
            <a:pPr marL="0" indent="0">
              <a:buNone/>
            </a:pPr>
            <a:r>
              <a:rPr lang="en-US" sz="2300" b="1" dirty="0">
                <a:latin typeface="Humanst521 BT" panose="020B0602020204020204" pitchFamily="34" charset="0"/>
              </a:rPr>
              <a:t>Arm (what I know).</a:t>
            </a:r>
          </a:p>
          <a:p>
            <a:pPr marL="0" indent="0">
              <a:buNone/>
            </a:pPr>
            <a:r>
              <a:rPr lang="en-US" sz="2300" b="1" dirty="0">
                <a:latin typeface="Humanst521 BT" panose="020B0602020204020204" pitchFamily="34" charset="0"/>
              </a:rPr>
              <a:t>	In writing class,</a:t>
            </a:r>
          </a:p>
          <a:p>
            <a:pPr marL="0" indent="0">
              <a:buNone/>
            </a:pPr>
            <a:r>
              <a:rPr lang="en-US" sz="2300" b="1" dirty="0">
                <a:latin typeface="Humanst521 BT" panose="020B0602020204020204" pitchFamily="34" charset="0"/>
              </a:rPr>
              <a:t>	she speeds through it</a:t>
            </a:r>
          </a:p>
          <a:p>
            <a:pPr marL="0" indent="0">
              <a:buNone/>
            </a:pPr>
            <a:r>
              <a:rPr lang="en-US" sz="2300" b="1" dirty="0">
                <a:latin typeface="Humanst521 BT" panose="020B0602020204020204" pitchFamily="34" charset="0"/>
              </a:rPr>
              <a:t>	not enough time to get it</a:t>
            </a:r>
          </a:p>
          <a:p>
            <a:pPr marL="0" indent="0">
              <a:buNone/>
            </a:pPr>
            <a:r>
              <a:rPr lang="en-US" sz="2300" b="1" dirty="0">
                <a:latin typeface="Humanst521 BT" panose="020B0602020204020204" pitchFamily="34" charset="0"/>
              </a:rPr>
              <a:t>	too fast.</a:t>
            </a:r>
          </a:p>
          <a:p>
            <a:pPr marL="0" indent="0">
              <a:buNone/>
            </a:pPr>
            <a:r>
              <a:rPr lang="en-US" sz="2300" b="1" dirty="0">
                <a:latin typeface="Humanst521 BT" panose="020B0602020204020204" pitchFamily="34" charset="0"/>
              </a:rPr>
              <a:t>	I get into trouble.</a:t>
            </a:r>
          </a:p>
          <a:p>
            <a:pPr marL="0" indent="0">
              <a:buNone/>
            </a:pPr>
            <a:r>
              <a:rPr lang="en-US" sz="2300" b="1" dirty="0">
                <a:latin typeface="Humanst521 BT" panose="020B0602020204020204" pitchFamily="34" charset="0"/>
              </a:rPr>
              <a:t>	Teacher calls me lazy.</a:t>
            </a:r>
          </a:p>
          <a:p>
            <a:pPr marL="0" indent="0">
              <a:buNone/>
            </a:pPr>
            <a:r>
              <a:rPr lang="en-US" sz="2300" b="1" dirty="0">
                <a:latin typeface="Humanst521 BT" panose="020B0602020204020204" pitchFamily="34" charset="0"/>
              </a:rPr>
              <a:t>	Not enough time.”</a:t>
            </a:r>
          </a:p>
          <a:p>
            <a:pPr marL="0" indent="0">
              <a:buNone/>
            </a:pPr>
            <a:endParaRPr lang="en-US" dirty="0"/>
          </a:p>
        </p:txBody>
      </p:sp>
    </p:spTree>
    <p:extLst>
      <p:ext uri="{BB962C8B-B14F-4D97-AF65-F5344CB8AC3E}">
        <p14:creationId xmlns:p14="http://schemas.microsoft.com/office/powerpoint/2010/main" val="322094771"/>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724" y="4381501"/>
            <a:ext cx="10844462" cy="1714500"/>
          </a:xfrm>
        </p:spPr>
        <p:txBody>
          <a:bodyPr>
            <a:normAutofit fontScale="90000"/>
          </a:bodyPr>
          <a:lstStyle/>
          <a:p>
            <a:r>
              <a:rPr lang="en-US" sz="6000" b="0" dirty="0">
                <a:solidFill>
                  <a:srgbClr val="00B0F0"/>
                </a:solidFill>
                <a:latin typeface="Humanst521 BT" panose="020B0602020204020204" pitchFamily="34" charset="0"/>
              </a:rPr>
              <a:t>How to Teach Students with Learning Disabilities</a:t>
            </a:r>
          </a:p>
        </p:txBody>
      </p:sp>
      <p:sp>
        <p:nvSpPr>
          <p:cNvPr id="3" name="Text Placeholder 2"/>
          <p:cNvSpPr>
            <a:spLocks noGrp="1"/>
          </p:cNvSpPr>
          <p:nvPr>
            <p:ph type="body" idx="1"/>
          </p:nvPr>
        </p:nvSpPr>
        <p:spPr>
          <a:xfrm>
            <a:off x="657725" y="3581400"/>
            <a:ext cx="10844463" cy="704851"/>
          </a:xfrm>
        </p:spPr>
        <p:txBody>
          <a:bodyPr>
            <a:normAutofit/>
          </a:bodyPr>
          <a:lstStyle/>
          <a:p>
            <a:r>
              <a:rPr lang="en-US" sz="2400" dirty="0">
                <a:solidFill>
                  <a:schemeClr val="bg1"/>
                </a:solidFill>
                <a:latin typeface="Georgia" panose="02040502050405020303" pitchFamily="18" charset="0"/>
              </a:rPr>
              <a:t>Students Teach Their Teacher</a:t>
            </a:r>
          </a:p>
        </p:txBody>
      </p:sp>
    </p:spTree>
    <p:extLst>
      <p:ext uri="{BB962C8B-B14F-4D97-AF65-F5344CB8AC3E}">
        <p14:creationId xmlns:p14="http://schemas.microsoft.com/office/powerpoint/2010/main" val="4275409036"/>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7B109-C68F-4D29-BCB7-4958188D39C6}"/>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pPr>
              <a:lnSpc>
                <a:spcPct val="90000"/>
              </a:lnSpc>
            </a:pPr>
            <a:r>
              <a:rPr lang="en-US" dirty="0">
                <a:solidFill>
                  <a:srgbClr val="00B0F0"/>
                </a:solidFill>
                <a:latin typeface="Humanst521 BT" panose="020B0602020204020204" pitchFamily="34" charset="0"/>
              </a:rPr>
              <a:t>Language Acquisition Challenges</a:t>
            </a:r>
          </a:p>
        </p:txBody>
      </p:sp>
      <p:pic>
        <p:nvPicPr>
          <p:cNvPr id="6" name="Content Placeholder 5">
            <a:extLst>
              <a:ext uri="{FF2B5EF4-FFF2-40B4-BE49-F238E27FC236}">
                <a16:creationId xmlns:a16="http://schemas.microsoft.com/office/drawing/2014/main" id="{3B7E2A7E-2E0B-45EC-B265-E95634EA3C9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62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F9435"/>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0C37ACA-F47C-40E0-A7BC-0E5A298335C8}"/>
              </a:ext>
            </a:extLst>
          </p:cNvPr>
          <p:cNvSpPr>
            <a:spLocks noGrp="1"/>
          </p:cNvSpPr>
          <p:nvPr>
            <p:ph sz="half" idx="2"/>
          </p:nvPr>
        </p:nvSpPr>
        <p:spPr>
          <a:xfrm>
            <a:off x="5080934" y="2438400"/>
            <a:ext cx="6470986" cy="3785419"/>
          </a:xfrm>
        </p:spPr>
        <p:txBody>
          <a:bodyPr vert="horz" lIns="91440" tIns="45720" rIns="91440" bIns="45720" rtlCol="0">
            <a:normAutofit/>
          </a:bodyPr>
          <a:lstStyle/>
          <a:p>
            <a:pPr marL="114300" indent="0">
              <a:lnSpc>
                <a:spcPct val="90000"/>
              </a:lnSpc>
              <a:buNone/>
            </a:pPr>
            <a:r>
              <a:rPr lang="en-US" b="1" dirty="0">
                <a:solidFill>
                  <a:schemeClr val="bg1"/>
                </a:solidFill>
                <a:latin typeface="Humanst521 BT" panose="020B0602020204020204" pitchFamily="34" charset="0"/>
              </a:rPr>
              <a:t>Complex Cognitive Proces</a:t>
            </a:r>
            <a:r>
              <a:rPr lang="en-US" dirty="0">
                <a:solidFill>
                  <a:schemeClr val="bg1"/>
                </a:solidFill>
                <a:latin typeface="Humanst521 BT" panose="020B0602020204020204" pitchFamily="34" charset="0"/>
              </a:rPr>
              <a:t>ses: </a:t>
            </a:r>
          </a:p>
          <a:p>
            <a:pPr marL="571500" indent="-457200">
              <a:lnSpc>
                <a:spcPct val="90000"/>
              </a:lnSpc>
            </a:pPr>
            <a:r>
              <a:rPr lang="en-US" dirty="0">
                <a:solidFill>
                  <a:schemeClr val="bg1"/>
                </a:solidFill>
                <a:latin typeface="Humanst521 BT" panose="020B0602020204020204" pitchFamily="34" charset="0"/>
              </a:rPr>
              <a:t>Attention </a:t>
            </a:r>
          </a:p>
          <a:p>
            <a:pPr marL="571500" indent="-457200">
              <a:lnSpc>
                <a:spcPct val="90000"/>
              </a:lnSpc>
            </a:pPr>
            <a:r>
              <a:rPr lang="en-US" dirty="0">
                <a:solidFill>
                  <a:schemeClr val="bg1"/>
                </a:solidFill>
                <a:latin typeface="Humanst521 BT" panose="020B0602020204020204" pitchFamily="34" charset="0"/>
              </a:rPr>
              <a:t>Auditory and visual perception and processing </a:t>
            </a:r>
          </a:p>
          <a:p>
            <a:pPr marL="571500" indent="-457200">
              <a:lnSpc>
                <a:spcPct val="90000"/>
              </a:lnSpc>
            </a:pPr>
            <a:r>
              <a:rPr lang="en-US" dirty="0">
                <a:solidFill>
                  <a:schemeClr val="bg1"/>
                </a:solidFill>
                <a:latin typeface="Humanst521 BT" panose="020B0602020204020204" pitchFamily="34" charset="0"/>
              </a:rPr>
              <a:t>Memory</a:t>
            </a:r>
          </a:p>
          <a:p>
            <a:pPr marL="571500" indent="-457200">
              <a:lnSpc>
                <a:spcPct val="90000"/>
              </a:lnSpc>
            </a:pPr>
            <a:r>
              <a:rPr lang="en-US" dirty="0">
                <a:solidFill>
                  <a:schemeClr val="bg1"/>
                </a:solidFill>
                <a:latin typeface="Humanst521 BT" panose="020B0602020204020204" pitchFamily="34" charset="0"/>
              </a:rPr>
              <a:t>Executive function </a:t>
            </a:r>
          </a:p>
          <a:p>
            <a:pPr marL="114300" indent="0">
              <a:lnSpc>
                <a:spcPct val="90000"/>
              </a:lnSpc>
              <a:buNone/>
            </a:pPr>
            <a:endParaRPr lang="en-US" sz="2000" dirty="0">
              <a:solidFill>
                <a:schemeClr val="bg1"/>
              </a:solidFill>
              <a:latin typeface="Humanst521 BT" panose="020B0602020204020204" pitchFamily="34" charset="0"/>
            </a:endParaRPr>
          </a:p>
        </p:txBody>
      </p:sp>
    </p:spTree>
    <p:extLst>
      <p:ext uri="{BB962C8B-B14F-4D97-AF65-F5344CB8AC3E}">
        <p14:creationId xmlns:p14="http://schemas.microsoft.com/office/powerpoint/2010/main" val="2055971607"/>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7B109-C68F-4D29-BCB7-4958188D39C6}"/>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pPr>
              <a:lnSpc>
                <a:spcPct val="90000"/>
              </a:lnSpc>
            </a:pPr>
            <a:r>
              <a:rPr lang="en-US" dirty="0">
                <a:solidFill>
                  <a:schemeClr val="bg1"/>
                </a:solidFill>
                <a:effectLst>
                  <a:outerShdw blurRad="38100" dist="38100" dir="2700000" algn="tl">
                    <a:srgbClr val="000000">
                      <a:alpha val="43137"/>
                    </a:srgbClr>
                  </a:outerShdw>
                </a:effectLst>
                <a:latin typeface="Humanst521 BT" panose="020B0602020204020204" pitchFamily="34" charset="0"/>
              </a:rPr>
              <a:t>Language Acquisition Challenges</a:t>
            </a:r>
          </a:p>
        </p:txBody>
      </p:sp>
      <p:pic>
        <p:nvPicPr>
          <p:cNvPr id="6" name="Content Placeholder 5">
            <a:extLst>
              <a:ext uri="{FF2B5EF4-FFF2-40B4-BE49-F238E27FC236}">
                <a16:creationId xmlns:a16="http://schemas.microsoft.com/office/drawing/2014/main" id="{3B7E2A7E-2E0B-45EC-B265-E95634EA3C9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62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F9435"/>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0C37ACA-F47C-40E0-A7BC-0E5A298335C8}"/>
              </a:ext>
            </a:extLst>
          </p:cNvPr>
          <p:cNvSpPr>
            <a:spLocks noGrp="1"/>
          </p:cNvSpPr>
          <p:nvPr>
            <p:ph sz="half" idx="2"/>
          </p:nvPr>
        </p:nvSpPr>
        <p:spPr>
          <a:xfrm>
            <a:off x="5080934" y="2438400"/>
            <a:ext cx="6470986" cy="3785419"/>
          </a:xfrm>
        </p:spPr>
        <p:txBody>
          <a:bodyPr vert="horz" lIns="91440" tIns="45720" rIns="91440" bIns="45720" rtlCol="0">
            <a:normAutofit/>
          </a:bodyPr>
          <a:lstStyle/>
          <a:p>
            <a:pPr marL="114300" indent="0">
              <a:lnSpc>
                <a:spcPct val="90000"/>
              </a:lnSpc>
              <a:buNone/>
            </a:pPr>
            <a:r>
              <a:rPr lang="en-US" b="1" dirty="0">
                <a:solidFill>
                  <a:srgbClr val="002060"/>
                </a:solidFill>
                <a:latin typeface="Humanst521 BT" panose="020B0602020204020204" pitchFamily="34" charset="0"/>
              </a:rPr>
              <a:t>Development of four interdependent systems: </a:t>
            </a:r>
          </a:p>
          <a:p>
            <a:pPr indent="-228600">
              <a:lnSpc>
                <a:spcPct val="90000"/>
              </a:lnSpc>
            </a:pPr>
            <a:r>
              <a:rPr lang="en-US" dirty="0">
                <a:solidFill>
                  <a:srgbClr val="002060"/>
                </a:solidFill>
                <a:latin typeface="Humanst521 BT" panose="020B0602020204020204" pitchFamily="34" charset="0"/>
              </a:rPr>
              <a:t>Pragmatic </a:t>
            </a:r>
          </a:p>
          <a:p>
            <a:pPr indent="-228600">
              <a:lnSpc>
                <a:spcPct val="90000"/>
              </a:lnSpc>
            </a:pPr>
            <a:r>
              <a:rPr lang="en-US" dirty="0">
                <a:solidFill>
                  <a:srgbClr val="002060"/>
                </a:solidFill>
                <a:latin typeface="Humanst521 BT" panose="020B0602020204020204" pitchFamily="34" charset="0"/>
              </a:rPr>
              <a:t>Phonological</a:t>
            </a:r>
          </a:p>
          <a:p>
            <a:pPr indent="-228600">
              <a:lnSpc>
                <a:spcPct val="90000"/>
              </a:lnSpc>
            </a:pPr>
            <a:r>
              <a:rPr lang="en-US" dirty="0">
                <a:solidFill>
                  <a:srgbClr val="002060"/>
                </a:solidFill>
                <a:latin typeface="Humanst521 BT" panose="020B0602020204020204" pitchFamily="34" charset="0"/>
              </a:rPr>
              <a:t>Semantic </a:t>
            </a:r>
          </a:p>
          <a:p>
            <a:pPr indent="-228600">
              <a:lnSpc>
                <a:spcPct val="90000"/>
              </a:lnSpc>
            </a:pPr>
            <a:r>
              <a:rPr lang="en-US" dirty="0">
                <a:solidFill>
                  <a:srgbClr val="002060"/>
                </a:solidFill>
                <a:latin typeface="Humanst521 BT" panose="020B0602020204020204" pitchFamily="34" charset="0"/>
              </a:rPr>
              <a:t>Grammatical </a:t>
            </a:r>
          </a:p>
          <a:p>
            <a:pPr marL="114300" indent="0">
              <a:lnSpc>
                <a:spcPct val="90000"/>
              </a:lnSpc>
              <a:buNone/>
            </a:pPr>
            <a:endParaRPr lang="en-US" sz="2000" dirty="0">
              <a:solidFill>
                <a:schemeClr val="bg1"/>
              </a:solidFill>
              <a:latin typeface="Humanst521 BT" panose="020B0602020204020204" pitchFamily="34" charset="0"/>
            </a:endParaRPr>
          </a:p>
        </p:txBody>
      </p:sp>
    </p:spTree>
    <p:extLst>
      <p:ext uri="{BB962C8B-B14F-4D97-AF65-F5344CB8AC3E}">
        <p14:creationId xmlns:p14="http://schemas.microsoft.com/office/powerpoint/2010/main" val="1504685743"/>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ISAVanHook\Pictures\gfree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483" y="1303338"/>
            <a:ext cx="5715000" cy="4343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r"/>
            <a:r>
              <a:rPr lang="en-US" dirty="0">
                <a:latin typeface="Humanst521 BT" panose="020B0602020204020204" pitchFamily="34" charset="0"/>
              </a:rPr>
              <a:t>Input &amp; Output</a:t>
            </a:r>
            <a:br>
              <a:rPr lang="en-US" dirty="0">
                <a:latin typeface="Humanst521 BT" panose="020B0602020204020204" pitchFamily="34" charset="0"/>
              </a:rPr>
            </a:br>
            <a:r>
              <a:rPr lang="en-US" sz="2200" dirty="0">
                <a:latin typeface="Humanst521 BT" panose="020B0602020204020204" pitchFamily="34" charset="0"/>
              </a:rPr>
              <a:t>understanding language or in using it (spoken or written)</a:t>
            </a:r>
          </a:p>
        </p:txBody>
      </p:sp>
      <p:sp>
        <p:nvSpPr>
          <p:cNvPr id="5" name="Right Arrow 4"/>
          <p:cNvSpPr/>
          <p:nvPr/>
        </p:nvSpPr>
        <p:spPr>
          <a:xfrm>
            <a:off x="609599" y="2590800"/>
            <a:ext cx="3393427" cy="1143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ight Arrow 5"/>
          <p:cNvSpPr/>
          <p:nvPr/>
        </p:nvSpPr>
        <p:spPr>
          <a:xfrm rot="10800000">
            <a:off x="5445775" y="4503738"/>
            <a:ext cx="2733029" cy="1143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Straight Connector 7"/>
          <p:cNvCxnSpPr/>
          <p:nvPr/>
        </p:nvCxnSpPr>
        <p:spPr>
          <a:xfrm>
            <a:off x="4724400" y="1828800"/>
            <a:ext cx="0" cy="3962400"/>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idx="1"/>
          </p:nvPr>
        </p:nvSpPr>
        <p:spPr>
          <a:xfrm>
            <a:off x="1981199" y="5791200"/>
            <a:ext cx="9601185" cy="533400"/>
          </a:xfrm>
        </p:spPr>
        <p:txBody>
          <a:bodyPr>
            <a:normAutofit/>
          </a:bodyPr>
          <a:lstStyle/>
          <a:p>
            <a:pPr marL="0" indent="0" algn="r">
              <a:buNone/>
            </a:pPr>
            <a:r>
              <a:rPr lang="en-US" sz="2400" dirty="0">
                <a:latin typeface="Humanst521 BT" panose="020B0602020204020204" pitchFamily="34" charset="0"/>
              </a:rPr>
              <a:t>imperfect ability to listen, think, speak, read, write, spell </a:t>
            </a:r>
          </a:p>
        </p:txBody>
      </p:sp>
    </p:spTree>
    <p:extLst>
      <p:ext uri="{BB962C8B-B14F-4D97-AF65-F5344CB8AC3E}">
        <p14:creationId xmlns:p14="http://schemas.microsoft.com/office/powerpoint/2010/main" val="324449675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5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E0D49C-60D0-4E03-B7B9-3C734F986ADF}"/>
              </a:ext>
            </a:extLst>
          </p:cNvPr>
          <p:cNvSpPr>
            <a:spLocks noGrp="1"/>
          </p:cNvSpPr>
          <p:nvPr>
            <p:ph type="title"/>
          </p:nvPr>
        </p:nvSpPr>
        <p:spPr>
          <a:xfrm>
            <a:off x="694510" y="1487272"/>
            <a:ext cx="2743200" cy="2743200"/>
          </a:xfrm>
          <a:prstGeom prst="ellipse">
            <a:avLst/>
          </a:prstGeom>
          <a:solidFill>
            <a:schemeClr val="tx2">
              <a:lumMod val="75000"/>
            </a:schemeClr>
          </a:solidFill>
          <a:ln w="174625" cmpd="thinThick">
            <a:solidFill>
              <a:schemeClr val="accent1">
                <a:lumMod val="75000"/>
              </a:schemeClr>
            </a:solidFill>
          </a:ln>
        </p:spPr>
        <p:txBody>
          <a:bodyPr vert="horz" lIns="91440" tIns="45720" rIns="91440" bIns="45720" rtlCol="0" anchor="ctr">
            <a:normAutofit/>
          </a:bodyPr>
          <a:lstStyle/>
          <a:p>
            <a:pPr>
              <a:lnSpc>
                <a:spcPct val="90000"/>
              </a:lnSpc>
            </a:pPr>
            <a:r>
              <a:rPr lang="en-US" sz="3600" kern="1200" dirty="0">
                <a:solidFill>
                  <a:srgbClr val="FFFFFF"/>
                </a:solidFill>
                <a:latin typeface="Humanst521 BT" panose="020B0602020204020204" pitchFamily="34" charset="0"/>
              </a:rPr>
              <a:t>My Point of View</a:t>
            </a:r>
          </a:p>
        </p:txBody>
      </p:sp>
      <p:pic>
        <p:nvPicPr>
          <p:cNvPr id="6" name="Content Placeholder 5" descr="A close up of a logo&#10;&#10;Description automatically generated">
            <a:extLst>
              <a:ext uri="{FF2B5EF4-FFF2-40B4-BE49-F238E27FC236}">
                <a16:creationId xmlns:a16="http://schemas.microsoft.com/office/drawing/2014/main" id="{68BAC425-1C56-4688-89F3-2B39A81BDD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4881" t="-13" r="-1996" b="13"/>
          <a:stretch/>
        </p:blipFill>
        <p:spPr>
          <a:xfrm>
            <a:off x="3785937" y="834189"/>
            <a:ext cx="8406063" cy="3462322"/>
          </a:xfrm>
          <a:prstGeom prst="rect">
            <a:avLst/>
          </a:prstGeom>
        </p:spPr>
      </p:pic>
      <p:sp>
        <p:nvSpPr>
          <p:cNvPr id="4" name="Content Placeholder 3">
            <a:extLst>
              <a:ext uri="{FF2B5EF4-FFF2-40B4-BE49-F238E27FC236}">
                <a16:creationId xmlns:a16="http://schemas.microsoft.com/office/drawing/2014/main" id="{D91B13ED-E763-41CF-B436-0056BF9753EA}"/>
              </a:ext>
            </a:extLst>
          </p:cNvPr>
          <p:cNvSpPr>
            <a:spLocks noGrp="1"/>
          </p:cNvSpPr>
          <p:nvPr>
            <p:ph sz="half" idx="2"/>
          </p:nvPr>
        </p:nvSpPr>
        <p:spPr>
          <a:xfrm>
            <a:off x="3982065" y="4689987"/>
            <a:ext cx="7418438" cy="1486976"/>
          </a:xfrm>
        </p:spPr>
        <p:txBody>
          <a:bodyPr vert="horz" lIns="91440" tIns="45720" rIns="91440" bIns="45720" rtlCol="0">
            <a:normAutofit/>
          </a:bodyPr>
          <a:lstStyle/>
          <a:p>
            <a:pPr marL="114300" indent="0" algn="ctr">
              <a:lnSpc>
                <a:spcPct val="90000"/>
              </a:lnSpc>
              <a:buNone/>
            </a:pPr>
            <a:r>
              <a:rPr lang="en-US" dirty="0">
                <a:solidFill>
                  <a:schemeClr val="tx2">
                    <a:lumMod val="50000"/>
                  </a:schemeClr>
                </a:solidFill>
                <a:latin typeface="Humanst521 BT" panose="020B0602020204020204" pitchFamily="34" charset="0"/>
              </a:rPr>
              <a:t>“Bottom-up” vs. “Top-down” approach </a:t>
            </a:r>
          </a:p>
          <a:p>
            <a:pPr marL="114300" indent="0" algn="ctr">
              <a:lnSpc>
                <a:spcPct val="90000"/>
              </a:lnSpc>
              <a:buNone/>
            </a:pPr>
            <a:r>
              <a:rPr lang="en-US" dirty="0">
                <a:solidFill>
                  <a:schemeClr val="tx2">
                    <a:lumMod val="50000"/>
                  </a:schemeClr>
                </a:solidFill>
                <a:latin typeface="Humanst521 BT" panose="020B0602020204020204" pitchFamily="34" charset="0"/>
              </a:rPr>
              <a:t>Maybe I could become a better teacher if my students taught me.</a:t>
            </a:r>
          </a:p>
          <a:p>
            <a:pPr indent="-228600">
              <a:lnSpc>
                <a:spcPct val="90000"/>
              </a:lnSpc>
            </a:pPr>
            <a:endParaRPr lang="en-US" sz="1800" dirty="0"/>
          </a:p>
        </p:txBody>
      </p:sp>
    </p:spTree>
    <p:extLst>
      <p:ext uri="{BB962C8B-B14F-4D97-AF65-F5344CB8AC3E}">
        <p14:creationId xmlns:p14="http://schemas.microsoft.com/office/powerpoint/2010/main" val="3782741996"/>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F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36046C-38B8-43C1-8336-4B6FD5041E8B}"/>
              </a:ext>
            </a:extLst>
          </p:cNvPr>
          <p:cNvSpPr>
            <a:spLocks noGrp="1"/>
          </p:cNvSpPr>
          <p:nvPr>
            <p:ph type="title"/>
          </p:nvPr>
        </p:nvSpPr>
        <p:spPr>
          <a:xfrm>
            <a:off x="321732" y="4572000"/>
            <a:ext cx="7064121" cy="1964266"/>
          </a:xfrm>
          <a:solidFill>
            <a:srgbClr val="0070C0"/>
          </a:solidFill>
        </p:spPr>
        <p:txBody>
          <a:bodyPr vert="horz" lIns="91440" tIns="45720" rIns="91440" bIns="45720" rtlCol="0" anchor="ctr">
            <a:normAutofit/>
          </a:bodyPr>
          <a:lstStyle/>
          <a:p>
            <a:pPr>
              <a:lnSpc>
                <a:spcPct val="90000"/>
              </a:lnSpc>
            </a:pPr>
            <a:r>
              <a:rPr lang="en-US" dirty="0">
                <a:solidFill>
                  <a:schemeClr val="bg1"/>
                </a:solidFill>
                <a:latin typeface="Georgia" panose="02040502050405020303" pitchFamily="18" charset="0"/>
              </a:rPr>
              <a:t>1. Build a Social-Emotional Connection</a:t>
            </a:r>
          </a:p>
        </p:txBody>
      </p:sp>
      <p:pic>
        <p:nvPicPr>
          <p:cNvPr id="17" name="Content Placeholder 16" descr="A picture containing ice, nature&#10;&#10;Description automatically generated">
            <a:extLst>
              <a:ext uri="{FF2B5EF4-FFF2-40B4-BE49-F238E27FC236}">
                <a16:creationId xmlns:a16="http://schemas.microsoft.com/office/drawing/2014/main" id="{90D8E748-EC03-4D6F-AF62-C9A8E180328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695" t="6813" r="5760" b="1"/>
          <a:stretch/>
        </p:blipFill>
        <p:spPr>
          <a:xfrm>
            <a:off x="321732" y="351902"/>
            <a:ext cx="7058306" cy="4077223"/>
          </a:xfrm>
          <a:prstGeom prst="rect">
            <a:avLst/>
          </a:prstGeom>
        </p:spPr>
      </p:pic>
      <p:sp>
        <p:nvSpPr>
          <p:cNvPr id="25" name="Rectangle 2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72E4578E-5C4D-4CAF-AF8C-CCA2FB3B8D89}"/>
              </a:ext>
            </a:extLst>
          </p:cNvPr>
          <p:cNvSpPr>
            <a:spLocks noGrp="1"/>
          </p:cNvSpPr>
          <p:nvPr>
            <p:ph sz="half" idx="2"/>
          </p:nvPr>
        </p:nvSpPr>
        <p:spPr>
          <a:xfrm>
            <a:off x="7540471" y="321732"/>
            <a:ext cx="4323983" cy="6214534"/>
          </a:xfrm>
          <a:solidFill>
            <a:schemeClr val="tx2">
              <a:lumMod val="75000"/>
            </a:schemeClr>
          </a:solidFill>
        </p:spPr>
        <p:txBody>
          <a:bodyPr vert="horz" lIns="91440" tIns="45720" rIns="91440" bIns="45720" rtlCol="0" anchor="ctr">
            <a:normAutofit/>
          </a:bodyPr>
          <a:lstStyle/>
          <a:p>
            <a:pPr marL="800100" lvl="2">
              <a:lnSpc>
                <a:spcPct val="90000"/>
              </a:lnSpc>
              <a:spcBef>
                <a:spcPts val="1000"/>
              </a:spcBef>
            </a:pPr>
            <a:r>
              <a:rPr lang="en-US" sz="3600" dirty="0">
                <a:solidFill>
                  <a:srgbClr val="FFFFFF"/>
                </a:solidFill>
                <a:latin typeface="Humanst521 BT" panose="020B0602020204020204" pitchFamily="34" charset="0"/>
              </a:rPr>
              <a:t>Safe</a:t>
            </a:r>
          </a:p>
          <a:p>
            <a:pPr marL="800100" lvl="2">
              <a:lnSpc>
                <a:spcPct val="90000"/>
              </a:lnSpc>
              <a:spcBef>
                <a:spcPts val="1000"/>
              </a:spcBef>
            </a:pPr>
            <a:r>
              <a:rPr lang="en-US" sz="3600" dirty="0">
                <a:solidFill>
                  <a:srgbClr val="FFFFFF"/>
                </a:solidFill>
                <a:latin typeface="Humanst521 BT" panose="020B0602020204020204" pitchFamily="34" charset="0"/>
              </a:rPr>
              <a:t>Empathetic</a:t>
            </a:r>
          </a:p>
          <a:p>
            <a:pPr marL="800100" lvl="2">
              <a:lnSpc>
                <a:spcPct val="90000"/>
              </a:lnSpc>
              <a:spcBef>
                <a:spcPts val="1000"/>
              </a:spcBef>
            </a:pPr>
            <a:r>
              <a:rPr lang="en-US" sz="3600" dirty="0">
                <a:solidFill>
                  <a:srgbClr val="FFFFFF"/>
                </a:solidFill>
                <a:latin typeface="Humanst521 BT" panose="020B0602020204020204" pitchFamily="34" charset="0"/>
              </a:rPr>
              <a:t>Confidence</a:t>
            </a:r>
          </a:p>
          <a:p>
            <a:pPr marL="571500" lvl="2" indent="0">
              <a:lnSpc>
                <a:spcPct val="90000"/>
              </a:lnSpc>
              <a:spcBef>
                <a:spcPts val="1000"/>
              </a:spcBef>
              <a:buNone/>
            </a:pPr>
            <a:endParaRPr lang="en-US" sz="3600" dirty="0">
              <a:solidFill>
                <a:srgbClr val="FFFFFF"/>
              </a:solidFill>
              <a:latin typeface="Humanst521 BT" panose="020B0602020204020204" pitchFamily="34" charset="0"/>
            </a:endParaRPr>
          </a:p>
          <a:p>
            <a:pPr marL="571500" lvl="2">
              <a:lnSpc>
                <a:spcPct val="90000"/>
              </a:lnSpc>
              <a:spcBef>
                <a:spcPts val="1000"/>
              </a:spcBef>
            </a:pPr>
            <a:endParaRPr lang="en-US" dirty="0">
              <a:solidFill>
                <a:srgbClr val="FFFFFF"/>
              </a:solidFill>
            </a:endParaRPr>
          </a:p>
        </p:txBody>
      </p:sp>
    </p:spTree>
    <p:extLst>
      <p:ext uri="{BB962C8B-B14F-4D97-AF65-F5344CB8AC3E}">
        <p14:creationId xmlns:p14="http://schemas.microsoft.com/office/powerpoint/2010/main" val="109136825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13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325744-9555-40BA-BD10-D78F2BED79CE}"/>
              </a:ext>
            </a:extLst>
          </p:cNvPr>
          <p:cNvSpPr>
            <a:spLocks noGrp="1"/>
          </p:cNvSpPr>
          <p:nvPr>
            <p:ph type="title"/>
          </p:nvPr>
        </p:nvSpPr>
        <p:spPr>
          <a:xfrm>
            <a:off x="321732" y="4572000"/>
            <a:ext cx="7064121" cy="1964266"/>
          </a:xfrm>
          <a:solidFill>
            <a:srgbClr val="0070C0"/>
          </a:solidFill>
        </p:spPr>
        <p:txBody>
          <a:bodyPr vert="horz" lIns="91440" tIns="45720" rIns="91440" bIns="45720" rtlCol="0" anchor="ctr">
            <a:normAutofit/>
          </a:bodyPr>
          <a:lstStyle/>
          <a:p>
            <a:pPr>
              <a:lnSpc>
                <a:spcPct val="90000"/>
              </a:lnSpc>
            </a:pPr>
            <a:r>
              <a:rPr lang="en-US" dirty="0">
                <a:solidFill>
                  <a:srgbClr val="FFFFFF"/>
                </a:solidFill>
                <a:latin typeface="Georgia" panose="02040502050405020303" pitchFamily="18" charset="0"/>
              </a:rPr>
              <a:t>2. Create a Supportive Network</a:t>
            </a:r>
          </a:p>
        </p:txBody>
      </p:sp>
      <p:sp>
        <p:nvSpPr>
          <p:cNvPr id="23"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4E6409C3-18C4-408D-AF94-920C2055AF11}"/>
              </a:ext>
            </a:extLst>
          </p:cNvPr>
          <p:cNvSpPr>
            <a:spLocks noGrp="1"/>
          </p:cNvSpPr>
          <p:nvPr>
            <p:ph sz="half" idx="2"/>
          </p:nvPr>
        </p:nvSpPr>
        <p:spPr>
          <a:xfrm>
            <a:off x="7528841" y="321732"/>
            <a:ext cx="4335613" cy="6214534"/>
          </a:xfrm>
          <a:solidFill>
            <a:schemeClr val="tx2">
              <a:lumMod val="75000"/>
            </a:schemeClr>
          </a:solidFill>
        </p:spPr>
        <p:txBody>
          <a:bodyPr vert="horz" lIns="91440" tIns="45720" rIns="91440" bIns="45720" rtlCol="0" anchor="ctr">
            <a:normAutofit/>
          </a:bodyPr>
          <a:lstStyle/>
          <a:p>
            <a:pPr marL="971550" lvl="1" indent="-457200">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Family</a:t>
            </a:r>
          </a:p>
          <a:p>
            <a:pPr marL="971550" lvl="1" indent="-457200">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Professionals</a:t>
            </a:r>
          </a:p>
          <a:p>
            <a:pPr marL="971550" lvl="1" indent="-457200">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Colleagues</a:t>
            </a:r>
          </a:p>
          <a:p>
            <a:pPr marL="971550" lvl="1" indent="-457200">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Peers</a:t>
            </a:r>
          </a:p>
          <a:p>
            <a:pPr marL="514350" lvl="1" indent="0">
              <a:lnSpc>
                <a:spcPct val="90000"/>
              </a:lnSpc>
              <a:buNone/>
            </a:pPr>
            <a:endParaRPr lang="en-US" sz="3600" dirty="0">
              <a:solidFill>
                <a:srgbClr val="FFFFFF"/>
              </a:solidFill>
              <a:latin typeface="Humanst521 BT" panose="020B0602020204020204" pitchFamily="34" charset="0"/>
            </a:endParaRPr>
          </a:p>
        </p:txBody>
      </p:sp>
      <p:pic>
        <p:nvPicPr>
          <p:cNvPr id="20" name="Content Placeholder 19" descr="A picture containing indoor, sitting&#10;&#10;Description automatically generated">
            <a:extLst>
              <a:ext uri="{FF2B5EF4-FFF2-40B4-BE49-F238E27FC236}">
                <a16:creationId xmlns:a16="http://schemas.microsoft.com/office/drawing/2014/main" id="{111A5A68-8770-4DE3-8017-BD8C58BAD44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5944" y="345793"/>
            <a:ext cx="6414561" cy="4047429"/>
          </a:xfrm>
        </p:spPr>
      </p:pic>
    </p:spTree>
    <p:extLst>
      <p:ext uri="{BB962C8B-B14F-4D97-AF65-F5344CB8AC3E}">
        <p14:creationId xmlns:p14="http://schemas.microsoft.com/office/powerpoint/2010/main" val="3937086698"/>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78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ACC988-3758-4173-ADBC-9D08DEA27670}"/>
              </a:ext>
            </a:extLst>
          </p:cNvPr>
          <p:cNvSpPr>
            <a:spLocks noGrp="1"/>
          </p:cNvSpPr>
          <p:nvPr>
            <p:ph type="title"/>
          </p:nvPr>
        </p:nvSpPr>
        <p:spPr>
          <a:xfrm>
            <a:off x="321732" y="4572000"/>
            <a:ext cx="7064121" cy="1964266"/>
          </a:xfrm>
          <a:solidFill>
            <a:srgbClr val="0070C0"/>
          </a:solidFill>
        </p:spPr>
        <p:txBody>
          <a:bodyPr vert="horz" lIns="91440" tIns="45720" rIns="91440" bIns="45720" rtlCol="0" anchor="ctr">
            <a:normAutofit/>
          </a:bodyPr>
          <a:lstStyle/>
          <a:p>
            <a:pPr>
              <a:lnSpc>
                <a:spcPct val="90000"/>
              </a:lnSpc>
            </a:pPr>
            <a:r>
              <a:rPr lang="en-US" dirty="0">
                <a:solidFill>
                  <a:srgbClr val="FFFFFF"/>
                </a:solidFill>
                <a:effectLst>
                  <a:outerShdw blurRad="38100" dist="38100" dir="2700000" algn="tl">
                    <a:srgbClr val="000000">
                      <a:alpha val="43137"/>
                    </a:srgbClr>
                  </a:outerShdw>
                </a:effectLst>
                <a:latin typeface="Georgia" panose="02040502050405020303" pitchFamily="18" charset="0"/>
              </a:rPr>
              <a:t>3. Become Informed</a:t>
            </a:r>
          </a:p>
        </p:txBody>
      </p:sp>
      <p:pic>
        <p:nvPicPr>
          <p:cNvPr id="6" name="Content Placeholder 5" descr="A picture containing table, indoor, object, sitting&#10;&#10;Description automatically generated">
            <a:extLst>
              <a:ext uri="{FF2B5EF4-FFF2-40B4-BE49-F238E27FC236}">
                <a16:creationId xmlns:a16="http://schemas.microsoft.com/office/drawing/2014/main" id="{269E6D51-ACF3-4C35-9CE9-C08492A2BDE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1589" r="1" b="822"/>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4297A1C6-3C46-43AD-ADD2-EA30CEB30C9E}"/>
              </a:ext>
            </a:extLst>
          </p:cNvPr>
          <p:cNvSpPr>
            <a:spLocks noGrp="1"/>
          </p:cNvSpPr>
          <p:nvPr>
            <p:ph sz="half" idx="2"/>
          </p:nvPr>
        </p:nvSpPr>
        <p:spPr>
          <a:xfrm>
            <a:off x="7528840" y="321732"/>
            <a:ext cx="4335613" cy="6214534"/>
          </a:xfrm>
          <a:solidFill>
            <a:schemeClr val="tx2">
              <a:lumMod val="75000"/>
            </a:schemeClr>
          </a:solidFill>
        </p:spPr>
        <p:txBody>
          <a:bodyPr vert="horz" lIns="91440" tIns="45720" rIns="91440" bIns="45720" rtlCol="0" anchor="ctr">
            <a:normAutofit/>
          </a:bodyPr>
          <a:lstStyle/>
          <a:p>
            <a:pPr marL="800100" lvl="1">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Diagnosis</a:t>
            </a:r>
          </a:p>
          <a:p>
            <a:pPr marL="800100" lvl="1">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Interventions</a:t>
            </a:r>
          </a:p>
          <a:p>
            <a:pPr marL="514350" lvl="1" indent="0">
              <a:lnSpc>
                <a:spcPct val="90000"/>
              </a:lnSpc>
              <a:buNone/>
            </a:pPr>
            <a:endParaRPr lang="en-US" sz="3600" dirty="0">
              <a:solidFill>
                <a:srgbClr val="FFFFFF"/>
              </a:solidFill>
              <a:latin typeface="Humanst521 BT" panose="020B0602020204020204" pitchFamily="34" charset="0"/>
            </a:endParaRPr>
          </a:p>
          <a:p>
            <a:pPr marL="514350" lvl="1" indent="0">
              <a:lnSpc>
                <a:spcPct val="90000"/>
              </a:lnSpc>
              <a:buNone/>
            </a:pPr>
            <a:endParaRPr lang="en-US" sz="3600" dirty="0">
              <a:solidFill>
                <a:srgbClr val="FFFFFF"/>
              </a:solidFill>
              <a:latin typeface="Humanst521 BT" panose="020B0602020204020204" pitchFamily="34" charset="0"/>
            </a:endParaRPr>
          </a:p>
        </p:txBody>
      </p:sp>
    </p:spTree>
    <p:extLst>
      <p:ext uri="{BB962C8B-B14F-4D97-AF65-F5344CB8AC3E}">
        <p14:creationId xmlns:p14="http://schemas.microsoft.com/office/powerpoint/2010/main" val="155680005"/>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24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B13076-7B17-4E8C-982A-9FEFB991BAC3}"/>
              </a:ext>
            </a:extLst>
          </p:cNvPr>
          <p:cNvSpPr>
            <a:spLocks noGrp="1"/>
          </p:cNvSpPr>
          <p:nvPr>
            <p:ph type="title"/>
          </p:nvPr>
        </p:nvSpPr>
        <p:spPr>
          <a:xfrm>
            <a:off x="321732" y="4572000"/>
            <a:ext cx="7064121" cy="1964266"/>
          </a:xfrm>
          <a:solidFill>
            <a:srgbClr val="0070C0"/>
          </a:solidFill>
        </p:spPr>
        <p:txBody>
          <a:bodyPr vert="horz" lIns="91440" tIns="45720" rIns="91440" bIns="45720" rtlCol="0" anchor="ctr">
            <a:normAutofit/>
          </a:bodyPr>
          <a:lstStyle/>
          <a:p>
            <a:pPr>
              <a:lnSpc>
                <a:spcPct val="90000"/>
              </a:lnSpc>
            </a:pPr>
            <a:r>
              <a:rPr lang="en-US" dirty="0">
                <a:solidFill>
                  <a:srgbClr val="FFFFFF"/>
                </a:solidFill>
                <a:effectLst>
                  <a:outerShdw blurRad="38100" dist="38100" dir="2700000" algn="tl">
                    <a:srgbClr val="000000">
                      <a:alpha val="43137"/>
                    </a:srgbClr>
                  </a:outerShdw>
                </a:effectLst>
                <a:latin typeface="Georgia" panose="02040502050405020303" pitchFamily="18" charset="0"/>
              </a:rPr>
              <a:t>4. Become an Advocate </a:t>
            </a:r>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22EC7B2C-E13D-4EF8-86BF-47D4E241915E}"/>
              </a:ext>
            </a:extLst>
          </p:cNvPr>
          <p:cNvSpPr>
            <a:spLocks noGrp="1"/>
          </p:cNvSpPr>
          <p:nvPr>
            <p:ph sz="half" idx="2"/>
          </p:nvPr>
        </p:nvSpPr>
        <p:spPr>
          <a:xfrm>
            <a:off x="7528840" y="321732"/>
            <a:ext cx="4335613" cy="6214534"/>
          </a:xfrm>
          <a:solidFill>
            <a:schemeClr val="tx2">
              <a:lumMod val="75000"/>
            </a:schemeClr>
          </a:solidFill>
        </p:spPr>
        <p:txBody>
          <a:bodyPr vert="horz" lIns="91440" tIns="45720" rIns="91440" bIns="45720" rtlCol="0" anchor="ctr">
            <a:normAutofit/>
          </a:bodyPr>
          <a:lstStyle/>
          <a:p>
            <a:pPr marL="114300" indent="0" algn="ctr">
              <a:lnSpc>
                <a:spcPct val="90000"/>
              </a:lnSpc>
              <a:buNone/>
            </a:pPr>
            <a:r>
              <a:rPr lang="en-US" sz="4000" dirty="0">
                <a:solidFill>
                  <a:srgbClr val="FFFFFF"/>
                </a:solidFill>
                <a:latin typeface="Humanst521 BT" panose="020B0602020204020204" pitchFamily="34" charset="0"/>
              </a:rPr>
              <a:t>Voice</a:t>
            </a:r>
          </a:p>
          <a:p>
            <a:pPr marL="514350" lvl="1" indent="0">
              <a:lnSpc>
                <a:spcPct val="90000"/>
              </a:lnSpc>
              <a:buNone/>
            </a:pPr>
            <a:endParaRPr lang="en-US" sz="3600" dirty="0">
              <a:solidFill>
                <a:srgbClr val="FFFFFF"/>
              </a:solidFill>
              <a:latin typeface="Humanst521 BT" panose="020B0602020204020204" pitchFamily="34" charset="0"/>
            </a:endParaRPr>
          </a:p>
          <a:p>
            <a:pPr marL="514350" lvl="1" indent="0">
              <a:lnSpc>
                <a:spcPct val="90000"/>
              </a:lnSpc>
              <a:buNone/>
            </a:pPr>
            <a:endParaRPr lang="en-US" sz="3600" dirty="0">
              <a:solidFill>
                <a:srgbClr val="FFFFFF"/>
              </a:solidFill>
              <a:latin typeface="Humanst521 BT" panose="020B0602020204020204" pitchFamily="34" charset="0"/>
            </a:endParaRPr>
          </a:p>
        </p:txBody>
      </p:sp>
      <p:pic>
        <p:nvPicPr>
          <p:cNvPr id="10" name="Content Placeholder 9">
            <a:extLst>
              <a:ext uri="{FF2B5EF4-FFF2-40B4-BE49-F238E27FC236}">
                <a16:creationId xmlns:a16="http://schemas.microsoft.com/office/drawing/2014/main" id="{67BA6C1B-B0B3-4192-B09B-5A3BA28EA06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21732" y="321732"/>
            <a:ext cx="7058306" cy="4061035"/>
          </a:xfrm>
        </p:spPr>
      </p:pic>
    </p:spTree>
    <p:extLst>
      <p:ext uri="{BB962C8B-B14F-4D97-AF65-F5344CB8AC3E}">
        <p14:creationId xmlns:p14="http://schemas.microsoft.com/office/powerpoint/2010/main" val="2734801840"/>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18DBF4-7918-4A4C-B184-17ABE663B491}"/>
              </a:ext>
            </a:extLst>
          </p:cNvPr>
          <p:cNvSpPr>
            <a:spLocks noGrp="1"/>
          </p:cNvSpPr>
          <p:nvPr>
            <p:ph type="title"/>
          </p:nvPr>
        </p:nvSpPr>
        <p:spPr>
          <a:xfrm>
            <a:off x="321732" y="4572000"/>
            <a:ext cx="7064121" cy="1964266"/>
          </a:xfrm>
          <a:solidFill>
            <a:schemeClr val="tx2">
              <a:lumMod val="75000"/>
            </a:schemeClr>
          </a:solidFill>
        </p:spPr>
        <p:txBody>
          <a:bodyPr vert="horz" lIns="91440" tIns="45720" rIns="91440" bIns="45720" rtlCol="0" anchor="ctr">
            <a:normAutofit/>
          </a:bodyPr>
          <a:lstStyle/>
          <a:p>
            <a:pPr>
              <a:lnSpc>
                <a:spcPct val="90000"/>
              </a:lnSpc>
            </a:pPr>
            <a:r>
              <a:rPr lang="en-US" dirty="0">
                <a:solidFill>
                  <a:srgbClr val="FFFFFF"/>
                </a:solidFill>
                <a:effectLst>
                  <a:outerShdw blurRad="38100" dist="38100" dir="2700000" algn="tl">
                    <a:srgbClr val="000000">
                      <a:alpha val="43137"/>
                    </a:srgbClr>
                  </a:outerShdw>
                </a:effectLst>
                <a:latin typeface="Georgia" panose="02040502050405020303" pitchFamily="18" charset="0"/>
              </a:rPr>
              <a:t>5. Experiment</a:t>
            </a:r>
          </a:p>
        </p:txBody>
      </p:sp>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FC85C671-5182-4EB6-9D47-E86DA11E49A4}"/>
              </a:ext>
            </a:extLst>
          </p:cNvPr>
          <p:cNvSpPr>
            <a:spLocks noGrp="1"/>
          </p:cNvSpPr>
          <p:nvPr>
            <p:ph sz="half" idx="2"/>
          </p:nvPr>
        </p:nvSpPr>
        <p:spPr>
          <a:xfrm>
            <a:off x="7534655" y="321732"/>
            <a:ext cx="4329798" cy="6214534"/>
          </a:xfrm>
          <a:solidFill>
            <a:srgbClr val="0070C0"/>
          </a:solidFill>
        </p:spPr>
        <p:txBody>
          <a:bodyPr vert="horz" lIns="91440" tIns="45720" rIns="91440" bIns="45720" rtlCol="0" anchor="ctr">
            <a:normAutofit/>
          </a:bodyPr>
          <a:lstStyle/>
          <a:p>
            <a:pPr lvl="1">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Dynamic</a:t>
            </a:r>
          </a:p>
          <a:p>
            <a:pPr lvl="1">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Human</a:t>
            </a:r>
          </a:p>
          <a:p>
            <a:pPr lvl="1">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Imperfect</a:t>
            </a:r>
          </a:p>
          <a:p>
            <a:pPr marL="457200" lvl="1" indent="0">
              <a:lnSpc>
                <a:spcPct val="90000"/>
              </a:lnSpc>
              <a:buNone/>
            </a:pPr>
            <a:endParaRPr lang="en-US" sz="3600" dirty="0">
              <a:solidFill>
                <a:srgbClr val="FFFFFF"/>
              </a:solidFill>
              <a:latin typeface="Humanst521 BT" panose="020B0602020204020204" pitchFamily="34" charset="0"/>
            </a:endParaRPr>
          </a:p>
          <a:p>
            <a:pPr marL="457200" lvl="1" indent="0">
              <a:lnSpc>
                <a:spcPct val="90000"/>
              </a:lnSpc>
              <a:buNone/>
            </a:pPr>
            <a:endParaRPr lang="en-US" sz="3600" dirty="0">
              <a:solidFill>
                <a:srgbClr val="FFFFFF"/>
              </a:solidFill>
              <a:latin typeface="Humanst521 BT" panose="020B0602020204020204" pitchFamily="34" charset="0"/>
            </a:endParaRPr>
          </a:p>
        </p:txBody>
      </p:sp>
      <p:pic>
        <p:nvPicPr>
          <p:cNvPr id="14" name="Content Placeholder 13">
            <a:extLst>
              <a:ext uri="{FF2B5EF4-FFF2-40B4-BE49-F238E27FC236}">
                <a16:creationId xmlns:a16="http://schemas.microsoft.com/office/drawing/2014/main" id="{CDADDDCA-01FF-4936-B9EC-9F4DB6E2478C}"/>
              </a:ext>
            </a:extLst>
          </p:cNvPr>
          <p:cNvPicPr>
            <a:picLocks noGrp="1" noChangeAspect="1"/>
          </p:cNvPicPr>
          <p:nvPr>
            <p:ph sz="half" idx="1"/>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1731" y="411017"/>
            <a:ext cx="7058307" cy="3863243"/>
          </a:xfrm>
        </p:spPr>
      </p:pic>
    </p:spTree>
    <p:extLst>
      <p:ext uri="{BB962C8B-B14F-4D97-AF65-F5344CB8AC3E}">
        <p14:creationId xmlns:p14="http://schemas.microsoft.com/office/powerpoint/2010/main" val="3880140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6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E5FD18-890C-4489-B839-9BAC52BA3153}"/>
              </a:ext>
            </a:extLst>
          </p:cNvPr>
          <p:cNvSpPr>
            <a:spLocks noGrp="1"/>
          </p:cNvSpPr>
          <p:nvPr>
            <p:ph type="title"/>
          </p:nvPr>
        </p:nvSpPr>
        <p:spPr>
          <a:xfrm>
            <a:off x="321732" y="4572000"/>
            <a:ext cx="7064121" cy="1964266"/>
          </a:xfrm>
          <a:solidFill>
            <a:schemeClr val="tx2">
              <a:lumMod val="75000"/>
            </a:schemeClr>
          </a:solidFill>
        </p:spPr>
        <p:txBody>
          <a:bodyPr vert="horz" lIns="91440" tIns="45720" rIns="91440" bIns="45720" rtlCol="0" anchor="ctr">
            <a:normAutofit/>
          </a:bodyPr>
          <a:lstStyle/>
          <a:p>
            <a:pPr>
              <a:lnSpc>
                <a:spcPct val="90000"/>
              </a:lnSpc>
            </a:pPr>
            <a:r>
              <a:rPr lang="en-US" dirty="0">
                <a:solidFill>
                  <a:srgbClr val="FFFFFF"/>
                </a:solidFill>
                <a:latin typeface="Georgia" panose="02040502050405020303" pitchFamily="18" charset="0"/>
              </a:rPr>
              <a:t>6. Differentiated Instruction</a:t>
            </a:r>
          </a:p>
        </p:txBody>
      </p:sp>
      <p:pic>
        <p:nvPicPr>
          <p:cNvPr id="6" name="Content Placeholder 5">
            <a:extLst>
              <a:ext uri="{FF2B5EF4-FFF2-40B4-BE49-F238E27FC236}">
                <a16:creationId xmlns:a16="http://schemas.microsoft.com/office/drawing/2014/main" id="{C14482CB-74D3-4E88-9743-2FDECAFD01E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20013" r="1" b="21796"/>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975E295C-0E12-4199-AE21-278498FB3B0E}"/>
              </a:ext>
            </a:extLst>
          </p:cNvPr>
          <p:cNvSpPr>
            <a:spLocks noGrp="1"/>
          </p:cNvSpPr>
          <p:nvPr>
            <p:ph sz="half" idx="2"/>
          </p:nvPr>
        </p:nvSpPr>
        <p:spPr>
          <a:xfrm>
            <a:off x="7528840" y="321732"/>
            <a:ext cx="4335613" cy="6214534"/>
          </a:xfrm>
          <a:solidFill>
            <a:srgbClr val="0070C0"/>
          </a:solidFill>
        </p:spPr>
        <p:txBody>
          <a:bodyPr vert="horz" lIns="91440" tIns="45720" rIns="91440" bIns="45720" rtlCol="0" anchor="ctr">
            <a:normAutofit/>
          </a:bodyPr>
          <a:lstStyle/>
          <a:p>
            <a:pPr marL="800100" lvl="1">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Respond to variance among learners in the classroom</a:t>
            </a:r>
          </a:p>
          <a:p>
            <a:pPr marL="800100" lvl="1">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Content </a:t>
            </a:r>
          </a:p>
          <a:p>
            <a:pPr marL="800100" lvl="1">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Process</a:t>
            </a:r>
          </a:p>
          <a:p>
            <a:pPr marL="800100" lvl="1">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Product</a:t>
            </a:r>
          </a:p>
          <a:p>
            <a:pPr marL="800100" lvl="1">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Learning Environment</a:t>
            </a:r>
          </a:p>
        </p:txBody>
      </p:sp>
    </p:spTree>
    <p:extLst>
      <p:ext uri="{BB962C8B-B14F-4D97-AF65-F5344CB8AC3E}">
        <p14:creationId xmlns:p14="http://schemas.microsoft.com/office/powerpoint/2010/main" val="128720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1062-8DDB-4423-BCA4-4807118846E3}"/>
              </a:ext>
            </a:extLst>
          </p:cNvPr>
          <p:cNvSpPr>
            <a:spLocks noGrp="1"/>
          </p:cNvSpPr>
          <p:nvPr>
            <p:ph type="title"/>
          </p:nvPr>
        </p:nvSpPr>
        <p:spPr/>
        <p:txBody>
          <a:bodyPr/>
          <a:lstStyle/>
          <a:p>
            <a:r>
              <a:rPr lang="en-US" dirty="0">
                <a:latin typeface="Humanst521 BT" panose="020B0602020204020204" pitchFamily="34" charset="0"/>
              </a:rPr>
              <a:t>Vocabulary Squares</a:t>
            </a:r>
          </a:p>
        </p:txBody>
      </p:sp>
      <p:pic>
        <p:nvPicPr>
          <p:cNvPr id="10" name="Content Placeholder 9">
            <a:extLst>
              <a:ext uri="{FF2B5EF4-FFF2-40B4-BE49-F238E27FC236}">
                <a16:creationId xmlns:a16="http://schemas.microsoft.com/office/drawing/2014/main" id="{DE11BBAC-398D-4591-93E3-922B162FF393}"/>
              </a:ext>
            </a:extLst>
          </p:cNvPr>
          <p:cNvPicPr>
            <a:picLocks noGrp="1" noChangeAspect="1"/>
          </p:cNvPicPr>
          <p:nvPr>
            <p:ph idx="1"/>
          </p:nvPr>
        </p:nvPicPr>
        <p:blipFill>
          <a:blip r:embed="rId2"/>
          <a:stretch>
            <a:fillRect/>
          </a:stretch>
        </p:blipFill>
        <p:spPr>
          <a:xfrm>
            <a:off x="2551238" y="1917119"/>
            <a:ext cx="7089523" cy="3892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139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EB5B-2A71-4B9C-9725-B548A577361C}"/>
              </a:ext>
            </a:extLst>
          </p:cNvPr>
          <p:cNvSpPr>
            <a:spLocks noGrp="1"/>
          </p:cNvSpPr>
          <p:nvPr>
            <p:ph type="title"/>
          </p:nvPr>
        </p:nvSpPr>
        <p:spPr/>
        <p:txBody>
          <a:bodyPr/>
          <a:lstStyle/>
          <a:p>
            <a:r>
              <a:rPr lang="en-US" dirty="0">
                <a:latin typeface="Humanst521 BT" panose="020B0602020204020204" pitchFamily="34" charset="0"/>
              </a:rPr>
              <a:t>Private Website</a:t>
            </a:r>
          </a:p>
        </p:txBody>
      </p:sp>
      <p:pic>
        <p:nvPicPr>
          <p:cNvPr id="5" name="Content Placeholder 4" descr="A screenshot of a cell phone&#10;&#10;Description automatically generated">
            <a:extLst>
              <a:ext uri="{FF2B5EF4-FFF2-40B4-BE49-F238E27FC236}">
                <a16:creationId xmlns:a16="http://schemas.microsoft.com/office/drawing/2014/main" id="{7DBEF7B4-B133-4520-AF2A-3A25C43809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2922" y="1600200"/>
            <a:ext cx="8046156"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929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person, woman, cutting, sitting&#10;&#10;Description automatically generated">
            <a:extLst>
              <a:ext uri="{FF2B5EF4-FFF2-40B4-BE49-F238E27FC236}">
                <a16:creationId xmlns:a16="http://schemas.microsoft.com/office/drawing/2014/main" id="{B38B3320-6B29-4174-B287-C6EFFF9572F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4814" b="7196"/>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C4A53A7D-E56F-479F-A0FA-381D2FEC8700}"/>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nSpc>
                <a:spcPct val="90000"/>
              </a:lnSpc>
            </a:pPr>
            <a:r>
              <a:rPr lang="en-US" dirty="0">
                <a:latin typeface="Humanst521 BT" panose="020B0602020204020204" pitchFamily="34" charset="0"/>
              </a:rPr>
              <a:t>Groupings</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4E7EE61-5562-4226-8A31-C2BA2592F6A7}"/>
              </a:ext>
            </a:extLst>
          </p:cNvPr>
          <p:cNvSpPr>
            <a:spLocks noGrp="1"/>
          </p:cNvSpPr>
          <p:nvPr>
            <p:ph sz="half" idx="2"/>
          </p:nvPr>
        </p:nvSpPr>
        <p:spPr>
          <a:xfrm>
            <a:off x="525516" y="3417573"/>
            <a:ext cx="4593021" cy="2619839"/>
          </a:xfrm>
        </p:spPr>
        <p:txBody>
          <a:bodyPr vert="horz" lIns="91440" tIns="45720" rIns="91440" bIns="45720" rtlCol="0" anchor="ctr">
            <a:normAutofit/>
          </a:bodyPr>
          <a:lstStyle/>
          <a:p>
            <a:pPr marL="114300" indent="0" algn="ctr">
              <a:lnSpc>
                <a:spcPct val="90000"/>
              </a:lnSpc>
              <a:buNone/>
            </a:pPr>
            <a:r>
              <a:rPr lang="en-US" sz="3200" dirty="0">
                <a:latin typeface="Humanst521 BT" panose="020B0602020204020204" pitchFamily="34" charset="0"/>
              </a:rPr>
              <a:t>Variety </a:t>
            </a:r>
          </a:p>
          <a:p>
            <a:pPr marL="114300" indent="0" algn="ctr">
              <a:lnSpc>
                <a:spcPct val="90000"/>
              </a:lnSpc>
              <a:buNone/>
            </a:pPr>
            <a:r>
              <a:rPr lang="en-US" sz="3200" dirty="0">
                <a:latin typeface="Humanst521 BT" panose="020B0602020204020204" pitchFamily="34" charset="0"/>
              </a:rPr>
              <a:t>Inclusive</a:t>
            </a:r>
          </a:p>
          <a:p>
            <a:pPr marL="114300" indent="0" algn="ctr">
              <a:lnSpc>
                <a:spcPct val="90000"/>
              </a:lnSpc>
              <a:buNone/>
            </a:pPr>
            <a:r>
              <a:rPr lang="en-US" sz="3200" dirty="0">
                <a:latin typeface="Humanst521 BT" panose="020B0602020204020204" pitchFamily="34" charset="0"/>
              </a:rPr>
              <a:t>Specialized Needs</a:t>
            </a:r>
          </a:p>
        </p:txBody>
      </p:sp>
    </p:spTree>
    <p:extLst>
      <p:ext uri="{BB962C8B-B14F-4D97-AF65-F5344CB8AC3E}">
        <p14:creationId xmlns:p14="http://schemas.microsoft.com/office/powerpoint/2010/main" val="25644519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6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E5FD18-890C-4489-B839-9BAC52BA3153}"/>
              </a:ext>
            </a:extLst>
          </p:cNvPr>
          <p:cNvSpPr>
            <a:spLocks noGrp="1"/>
          </p:cNvSpPr>
          <p:nvPr>
            <p:ph type="title"/>
          </p:nvPr>
        </p:nvSpPr>
        <p:spPr>
          <a:xfrm>
            <a:off x="321732" y="4572000"/>
            <a:ext cx="7064121" cy="1964266"/>
          </a:xfrm>
          <a:solidFill>
            <a:schemeClr val="tx2">
              <a:lumMod val="75000"/>
            </a:schemeClr>
          </a:solidFill>
        </p:spPr>
        <p:txBody>
          <a:bodyPr vert="horz" lIns="91440" tIns="45720" rIns="91440" bIns="45720" rtlCol="0" anchor="ctr">
            <a:normAutofit/>
          </a:bodyPr>
          <a:lstStyle/>
          <a:p>
            <a:pPr>
              <a:lnSpc>
                <a:spcPct val="90000"/>
              </a:lnSpc>
            </a:pPr>
            <a:r>
              <a:rPr lang="en-US" dirty="0">
                <a:solidFill>
                  <a:srgbClr val="FFFFFF"/>
                </a:solidFill>
                <a:latin typeface="Georgia" panose="02040502050405020303" pitchFamily="18" charset="0"/>
              </a:rPr>
              <a:t>7. Formative Assessments</a:t>
            </a:r>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975E295C-0E12-4199-AE21-278498FB3B0E}"/>
              </a:ext>
            </a:extLst>
          </p:cNvPr>
          <p:cNvSpPr>
            <a:spLocks noGrp="1"/>
          </p:cNvSpPr>
          <p:nvPr>
            <p:ph sz="half" idx="2"/>
          </p:nvPr>
        </p:nvSpPr>
        <p:spPr>
          <a:xfrm>
            <a:off x="7528840" y="321732"/>
            <a:ext cx="4335613" cy="6214534"/>
          </a:xfrm>
          <a:solidFill>
            <a:srgbClr val="0070C0"/>
          </a:solidFill>
        </p:spPr>
        <p:txBody>
          <a:bodyPr vert="horz" lIns="91440" tIns="45720" rIns="91440" bIns="45720" rtlCol="0" anchor="ctr">
            <a:normAutofit/>
          </a:bodyPr>
          <a:lstStyle/>
          <a:p>
            <a:pPr marL="514350" lvl="1" indent="0">
              <a:lnSpc>
                <a:spcPct val="90000"/>
              </a:lnSpc>
              <a:buNone/>
            </a:pPr>
            <a:r>
              <a:rPr lang="en-US" sz="3600" dirty="0">
                <a:solidFill>
                  <a:srgbClr val="FFFFFF"/>
                </a:solidFill>
                <a:latin typeface="Humanst521 BT" panose="020B0602020204020204" pitchFamily="34" charset="0"/>
              </a:rPr>
              <a:t>Process of ongoing feedback used by teachers to improve instruction and students to improve learning</a:t>
            </a:r>
          </a:p>
        </p:txBody>
      </p:sp>
      <p:pic>
        <p:nvPicPr>
          <p:cNvPr id="8" name="Content Placeholder 7">
            <a:extLst>
              <a:ext uri="{FF2B5EF4-FFF2-40B4-BE49-F238E27FC236}">
                <a16:creationId xmlns:a16="http://schemas.microsoft.com/office/drawing/2014/main" id="{6BC372F0-1ED2-4F26-B74A-D583B49E184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21732" y="321733"/>
            <a:ext cx="7064121" cy="4057762"/>
          </a:xfrm>
        </p:spPr>
      </p:pic>
    </p:spTree>
    <p:extLst>
      <p:ext uri="{BB962C8B-B14F-4D97-AF65-F5344CB8AC3E}">
        <p14:creationId xmlns:p14="http://schemas.microsoft.com/office/powerpoint/2010/main" val="1681237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D1FE6A-C776-435C-8FD1-522BC0688415}"/>
              </a:ext>
            </a:extLst>
          </p:cNvPr>
          <p:cNvSpPr>
            <a:spLocks noGrp="1"/>
          </p:cNvSpPr>
          <p:nvPr>
            <p:ph type="title"/>
          </p:nvPr>
        </p:nvSpPr>
        <p:spPr>
          <a:xfrm>
            <a:off x="321732" y="4572000"/>
            <a:ext cx="7058306" cy="1964266"/>
          </a:xfrm>
          <a:solidFill>
            <a:srgbClr val="0070C0"/>
          </a:solidFill>
        </p:spPr>
        <p:txBody>
          <a:bodyPr vert="horz" lIns="91440" tIns="45720" rIns="91440" bIns="45720" rtlCol="0" anchor="ctr">
            <a:normAutofit/>
          </a:bodyPr>
          <a:lstStyle/>
          <a:p>
            <a:pPr>
              <a:lnSpc>
                <a:spcPct val="90000"/>
              </a:lnSpc>
            </a:pPr>
            <a:r>
              <a:rPr lang="en-US" dirty="0">
                <a:solidFill>
                  <a:srgbClr val="FFFFFF"/>
                </a:solidFill>
                <a:effectLst>
                  <a:outerShdw blurRad="38100" dist="38100" dir="2700000" algn="tl">
                    <a:srgbClr val="000000">
                      <a:alpha val="43137"/>
                    </a:srgbClr>
                  </a:outerShdw>
                </a:effectLst>
                <a:latin typeface="Humanst521 BT" panose="020B0602020204020204" pitchFamily="34" charset="0"/>
              </a:rPr>
              <a:t>Understanding </a:t>
            </a:r>
            <a:br>
              <a:rPr lang="en-US" dirty="0">
                <a:solidFill>
                  <a:srgbClr val="FFFFFF"/>
                </a:solidFill>
                <a:effectLst>
                  <a:outerShdw blurRad="38100" dist="38100" dir="2700000" algn="tl">
                    <a:srgbClr val="000000">
                      <a:alpha val="43137"/>
                    </a:srgbClr>
                  </a:outerShdw>
                </a:effectLst>
                <a:latin typeface="Humanst521 BT" panose="020B0602020204020204" pitchFamily="34" charset="0"/>
              </a:rPr>
            </a:br>
            <a:r>
              <a:rPr lang="en-US" dirty="0">
                <a:solidFill>
                  <a:srgbClr val="FFFFFF"/>
                </a:solidFill>
                <a:effectLst>
                  <a:outerShdw blurRad="38100" dist="38100" dir="2700000" algn="tl">
                    <a:srgbClr val="000000">
                      <a:alpha val="43137"/>
                    </a:srgbClr>
                  </a:outerShdw>
                </a:effectLst>
                <a:latin typeface="Humanst521 BT" panose="020B0602020204020204" pitchFamily="34" charset="0"/>
              </a:rPr>
              <a:t>Learning Disabilities</a:t>
            </a:r>
          </a:p>
        </p:txBody>
      </p:sp>
      <p:pic>
        <p:nvPicPr>
          <p:cNvPr id="7" name="Content Placeholder 6" descr="A picture containing clothing&#10;&#10;Description automatically generated">
            <a:extLst>
              <a:ext uri="{FF2B5EF4-FFF2-40B4-BE49-F238E27FC236}">
                <a16:creationId xmlns:a16="http://schemas.microsoft.com/office/drawing/2014/main" id="{610C0DC1-4F7C-4DFF-ABA3-004164FB4FE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7" r="3281"/>
          <a:stretch/>
        </p:blipFill>
        <p:spPr>
          <a:xfrm>
            <a:off x="327547" y="321733"/>
            <a:ext cx="7058306" cy="4107392"/>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A30E1DA7-D103-45D1-BDCC-30EA5A21BE47}"/>
              </a:ext>
            </a:extLst>
          </p:cNvPr>
          <p:cNvSpPr>
            <a:spLocks noGrp="1"/>
          </p:cNvSpPr>
          <p:nvPr>
            <p:ph sz="half" idx="2"/>
          </p:nvPr>
        </p:nvSpPr>
        <p:spPr>
          <a:xfrm>
            <a:off x="7528840" y="321732"/>
            <a:ext cx="4335613" cy="6214534"/>
          </a:xfrm>
          <a:solidFill>
            <a:schemeClr val="tx2">
              <a:lumMod val="75000"/>
            </a:schemeClr>
          </a:solidFill>
        </p:spPr>
        <p:txBody>
          <a:bodyPr vert="horz" lIns="91440" tIns="45720" rIns="91440" bIns="45720" rtlCol="0" anchor="ctr">
            <a:normAutofit/>
          </a:bodyPr>
          <a:lstStyle/>
          <a:p>
            <a:pPr marL="742950" indent="-228600">
              <a:lnSpc>
                <a:spcPct val="90000"/>
              </a:lnSpc>
              <a:buClr>
                <a:srgbClr val="FFFF00"/>
              </a:buClr>
            </a:pPr>
            <a:endParaRPr lang="en-US" sz="2000" dirty="0">
              <a:solidFill>
                <a:srgbClr val="FFFFFF"/>
              </a:solidFill>
            </a:endParaRPr>
          </a:p>
          <a:p>
            <a:pPr marL="742950" indent="-228600">
              <a:lnSpc>
                <a:spcPct val="90000"/>
              </a:lnSpc>
              <a:buClr>
                <a:srgbClr val="FFFF00"/>
              </a:buClr>
            </a:pPr>
            <a:endParaRPr lang="en-US" sz="2000" dirty="0">
              <a:solidFill>
                <a:srgbClr val="FFFFFF"/>
              </a:solidFill>
            </a:endParaRPr>
          </a:p>
          <a:p>
            <a:pPr marL="971550" indent="-457200">
              <a:lnSpc>
                <a:spcPct val="90000"/>
              </a:lnSpc>
              <a:buFont typeface="+mj-lt"/>
              <a:buAutoNum type="arabicPeriod"/>
            </a:pPr>
            <a:r>
              <a:rPr lang="en-US" dirty="0">
                <a:solidFill>
                  <a:srgbClr val="FFFFFF"/>
                </a:solidFill>
                <a:latin typeface="Humanst521 BT" panose="020B0602020204020204" pitchFamily="34" charset="0"/>
              </a:rPr>
              <a:t>What is a learning disability?</a:t>
            </a:r>
          </a:p>
          <a:p>
            <a:pPr marL="971550" indent="-457200">
              <a:lnSpc>
                <a:spcPct val="90000"/>
              </a:lnSpc>
              <a:buFont typeface="+mj-lt"/>
              <a:buAutoNum type="arabicPeriod"/>
            </a:pPr>
            <a:r>
              <a:rPr lang="en-US" dirty="0">
                <a:solidFill>
                  <a:srgbClr val="FFFFFF"/>
                </a:solidFill>
                <a:latin typeface="Humanst521 BT" panose="020B0602020204020204" pitchFamily="34" charset="0"/>
              </a:rPr>
              <a:t>How do learning disabilities effect learning?</a:t>
            </a:r>
          </a:p>
          <a:p>
            <a:pPr marL="971550" indent="-457200">
              <a:lnSpc>
                <a:spcPct val="90000"/>
              </a:lnSpc>
              <a:buFont typeface="+mj-lt"/>
              <a:buAutoNum type="arabicPeriod"/>
            </a:pPr>
            <a:r>
              <a:rPr lang="en-US" dirty="0">
                <a:solidFill>
                  <a:srgbClr val="FFFFFF"/>
                </a:solidFill>
                <a:latin typeface="Humanst521 BT" panose="020B0602020204020204" pitchFamily="34" charset="0"/>
              </a:rPr>
              <a:t>How do learning disabilities effect language acquisition?</a:t>
            </a:r>
          </a:p>
          <a:p>
            <a:pPr marL="971550" indent="-457200">
              <a:lnSpc>
                <a:spcPct val="90000"/>
              </a:lnSpc>
              <a:buFont typeface="+mj-lt"/>
              <a:buAutoNum type="arabicPeriod"/>
            </a:pPr>
            <a:r>
              <a:rPr lang="en-US" dirty="0">
                <a:solidFill>
                  <a:srgbClr val="FFFFFF"/>
                </a:solidFill>
                <a:latin typeface="Humanst521 BT" panose="020B0602020204020204" pitchFamily="34" charset="0"/>
              </a:rPr>
              <a:t>How can we teach students with learning disabilities?</a:t>
            </a:r>
          </a:p>
          <a:p>
            <a:pPr marL="742950" indent="-228600">
              <a:lnSpc>
                <a:spcPct val="90000"/>
              </a:lnSpc>
              <a:buClr>
                <a:srgbClr val="FFFF00"/>
              </a:buClr>
            </a:pPr>
            <a:endParaRPr lang="en-US" sz="2000" dirty="0">
              <a:solidFill>
                <a:srgbClr val="FFFFFF"/>
              </a:solidFill>
            </a:endParaRPr>
          </a:p>
          <a:p>
            <a:pPr marL="742950" indent="-228600">
              <a:lnSpc>
                <a:spcPct val="90000"/>
              </a:lnSpc>
              <a:buClr>
                <a:srgbClr val="FFFF00"/>
              </a:buClr>
            </a:pPr>
            <a:endParaRPr lang="en-US" sz="2000" dirty="0">
              <a:solidFill>
                <a:srgbClr val="FFFFFF"/>
              </a:solidFill>
            </a:endParaRPr>
          </a:p>
          <a:p>
            <a:pPr marL="285750" indent="-228600">
              <a:lnSpc>
                <a:spcPct val="90000"/>
              </a:lnSpc>
              <a:buClr>
                <a:srgbClr val="FFFF00"/>
              </a:buClr>
            </a:pPr>
            <a:endParaRPr lang="en-US" sz="2000" dirty="0">
              <a:solidFill>
                <a:srgbClr val="FFFFFF"/>
              </a:solidFill>
            </a:endParaRPr>
          </a:p>
          <a:p>
            <a:pPr indent="-228600">
              <a:lnSpc>
                <a:spcPct val="90000"/>
              </a:lnSpc>
            </a:pPr>
            <a:endParaRPr lang="en-US" sz="2000" dirty="0">
              <a:solidFill>
                <a:srgbClr val="FFFFFF"/>
              </a:solidFill>
            </a:endParaRPr>
          </a:p>
        </p:txBody>
      </p:sp>
    </p:spTree>
    <p:extLst>
      <p:ext uri="{BB962C8B-B14F-4D97-AF65-F5344CB8AC3E}">
        <p14:creationId xmlns:p14="http://schemas.microsoft.com/office/powerpoint/2010/main" val="2548002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3979" y="274638"/>
            <a:ext cx="10812379" cy="1401762"/>
          </a:xfrm>
        </p:spPr>
        <p:txBody>
          <a:bodyPr>
            <a:normAutofit/>
          </a:bodyPr>
          <a:lstStyle/>
          <a:p>
            <a:pPr algn="r"/>
            <a:r>
              <a:rPr lang="en-US" sz="2200" dirty="0">
                <a:solidFill>
                  <a:schemeClr val="tx2">
                    <a:lumMod val="75000"/>
                  </a:schemeClr>
                </a:solidFill>
                <a:latin typeface="Georgia" panose="02040502050405020303" pitchFamily="18" charset="0"/>
              </a:rPr>
              <a:t>7. Formative Assessments</a:t>
            </a:r>
            <a:br>
              <a:rPr lang="en-US" dirty="0">
                <a:solidFill>
                  <a:srgbClr val="0070C0"/>
                </a:solidFill>
                <a:effectLst>
                  <a:outerShdw blurRad="38100" dist="38100" dir="2700000" algn="tl">
                    <a:srgbClr val="000000">
                      <a:alpha val="43137"/>
                    </a:srgbClr>
                  </a:outerShdw>
                </a:effectLst>
                <a:latin typeface="Humanst521 BT" panose="020B0602020204020204" pitchFamily="34" charset="0"/>
              </a:rPr>
            </a:br>
            <a:r>
              <a:rPr lang="en-US" dirty="0">
                <a:solidFill>
                  <a:srgbClr val="0070C0"/>
                </a:solidFill>
                <a:effectLst>
                  <a:outerShdw blurRad="38100" dist="38100" dir="2700000" algn="tl">
                    <a:srgbClr val="000000">
                      <a:alpha val="43137"/>
                    </a:srgbClr>
                  </a:outerShdw>
                </a:effectLst>
                <a:latin typeface="Humanst521 BT" panose="020B0602020204020204" pitchFamily="34" charset="0"/>
              </a:rPr>
              <a:t>Intentional Questioning  Strategies</a:t>
            </a:r>
          </a:p>
        </p:txBody>
      </p:sp>
      <p:sp>
        <p:nvSpPr>
          <p:cNvPr id="4" name="Content Placeholder 3"/>
          <p:cNvSpPr>
            <a:spLocks noGrp="1"/>
          </p:cNvSpPr>
          <p:nvPr>
            <p:ph sz="half" idx="2"/>
          </p:nvPr>
        </p:nvSpPr>
        <p:spPr>
          <a:xfrm>
            <a:off x="1981200" y="4953000"/>
            <a:ext cx="8229600" cy="1447800"/>
          </a:xfrm>
        </p:spPr>
        <p:txBody>
          <a:bodyPr>
            <a:normAutofit/>
          </a:bodyPr>
          <a:lstStyle/>
          <a:p>
            <a:pPr marL="0" indent="0" algn="ctr">
              <a:buNone/>
            </a:pPr>
            <a:r>
              <a:rPr lang="en-US" dirty="0">
                <a:solidFill>
                  <a:schemeClr val="tx2">
                    <a:lumMod val="75000"/>
                  </a:schemeClr>
                </a:solidFill>
                <a:latin typeface="Humanst521 BT" panose="020B0602020204020204" pitchFamily="34" charset="0"/>
              </a:rPr>
              <a:t>“You can tell whether a man is clever by his answers. </a:t>
            </a:r>
          </a:p>
          <a:p>
            <a:pPr marL="0" indent="0" algn="ctr">
              <a:buNone/>
            </a:pPr>
            <a:r>
              <a:rPr lang="en-US" dirty="0">
                <a:solidFill>
                  <a:schemeClr val="tx2">
                    <a:lumMod val="75000"/>
                  </a:schemeClr>
                </a:solidFill>
                <a:latin typeface="Humanst521 BT" panose="020B0602020204020204" pitchFamily="34" charset="0"/>
              </a:rPr>
              <a:t>You can tell whether a man is wise by his questions.” </a:t>
            </a:r>
          </a:p>
          <a:p>
            <a:pPr marL="0" indent="0" algn="ctr">
              <a:buNone/>
            </a:pPr>
            <a:r>
              <a:rPr lang="en-US" sz="1600" dirty="0">
                <a:solidFill>
                  <a:schemeClr val="tx2">
                    <a:lumMod val="75000"/>
                  </a:schemeClr>
                </a:solidFill>
                <a:latin typeface="Humanst521 BT" panose="020B0602020204020204" pitchFamily="34" charset="0"/>
              </a:rPr>
              <a:t>—</a:t>
            </a:r>
            <a:r>
              <a:rPr lang="en-US" sz="1600" dirty="0" err="1">
                <a:solidFill>
                  <a:schemeClr val="tx2">
                    <a:lumMod val="75000"/>
                  </a:schemeClr>
                </a:solidFill>
                <a:latin typeface="Humanst521 BT" panose="020B0602020204020204" pitchFamily="34" charset="0"/>
              </a:rPr>
              <a:t>Naguib</a:t>
            </a:r>
            <a:r>
              <a:rPr lang="en-US" sz="1600" dirty="0">
                <a:solidFill>
                  <a:schemeClr val="tx2">
                    <a:lumMod val="75000"/>
                  </a:schemeClr>
                </a:solidFill>
                <a:latin typeface="Humanst521 BT" panose="020B0602020204020204" pitchFamily="34" charset="0"/>
              </a:rPr>
              <a:t> Mahfouz, winner of the 1988 Nobel Prize for Literature</a:t>
            </a:r>
          </a:p>
          <a:p>
            <a:endParaRPr lang="en-US" sz="2400" dirty="0">
              <a:latin typeface="Humanst521 BT" panose="020B0602020204020204" pitchFamily="34" charset="0"/>
            </a:endParaRPr>
          </a:p>
        </p:txBody>
      </p:sp>
      <p:pic>
        <p:nvPicPr>
          <p:cNvPr id="8" name="Content Placeholder 7"/>
          <p:cNvPicPr>
            <a:picLocks noGrp="1" noChangeAspect="1"/>
          </p:cNvPicPr>
          <p:nvPr>
            <p:ph sz="half" idx="1"/>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316355" y="1676400"/>
            <a:ext cx="9559290" cy="3034695"/>
          </a:xfrm>
          <a:prstGeom prst="rect">
            <a:avLst/>
          </a:prstGeom>
          <a:ln>
            <a:noFill/>
          </a:ln>
          <a:effectLst>
            <a:softEdge rad="112500"/>
          </a:effectLst>
        </p:spPr>
      </p:pic>
    </p:spTree>
    <p:extLst>
      <p:ext uri="{BB962C8B-B14F-4D97-AF65-F5344CB8AC3E}">
        <p14:creationId xmlns:p14="http://schemas.microsoft.com/office/powerpoint/2010/main" val="19474163"/>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77" y="1447801"/>
            <a:ext cx="8916288"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76" y="429491"/>
            <a:ext cx="9938826"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2386" y="423263"/>
            <a:ext cx="1112837" cy="168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76776" y="2666136"/>
            <a:ext cx="7213827" cy="36467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045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025E-DCBF-4326-85A5-8700DAB91DCC}"/>
              </a:ext>
            </a:extLst>
          </p:cNvPr>
          <p:cNvSpPr>
            <a:spLocks noGrp="1"/>
          </p:cNvSpPr>
          <p:nvPr>
            <p:ph type="title"/>
          </p:nvPr>
        </p:nvSpPr>
        <p:spPr/>
        <p:txBody>
          <a:bodyPr/>
          <a:lstStyle/>
          <a:p>
            <a:r>
              <a:rPr lang="en-US" dirty="0"/>
              <a:t>Charts and Diagrams</a:t>
            </a:r>
          </a:p>
        </p:txBody>
      </p:sp>
      <p:sp>
        <p:nvSpPr>
          <p:cNvPr id="3" name="Text Placeholder 2">
            <a:extLst>
              <a:ext uri="{FF2B5EF4-FFF2-40B4-BE49-F238E27FC236}">
                <a16:creationId xmlns:a16="http://schemas.microsoft.com/office/drawing/2014/main" id="{41BD3B8C-FDB2-4FC0-9B51-6028344D5188}"/>
              </a:ext>
            </a:extLst>
          </p:cNvPr>
          <p:cNvSpPr>
            <a:spLocks noGrp="1"/>
          </p:cNvSpPr>
          <p:nvPr>
            <p:ph type="body" idx="1"/>
          </p:nvPr>
        </p:nvSpPr>
        <p:spPr/>
        <p:txBody>
          <a:bodyPr>
            <a:normAutofit/>
          </a:bodyPr>
          <a:lstStyle/>
          <a:p>
            <a:pPr algn="ctr"/>
            <a:r>
              <a:rPr lang="en-US" sz="2800" b="0" dirty="0">
                <a:latin typeface="Humanst521 BT" panose="020B0602020204020204" pitchFamily="34" charset="0"/>
              </a:rPr>
              <a:t>Daily Exit Slip </a:t>
            </a:r>
          </a:p>
        </p:txBody>
      </p:sp>
      <p:pic>
        <p:nvPicPr>
          <p:cNvPr id="8" name="Content Placeholder 7">
            <a:extLst>
              <a:ext uri="{FF2B5EF4-FFF2-40B4-BE49-F238E27FC236}">
                <a16:creationId xmlns:a16="http://schemas.microsoft.com/office/drawing/2014/main" id="{9C4F7FCA-7633-4896-840B-2164389CC2A9}"/>
              </a:ext>
            </a:extLst>
          </p:cNvPr>
          <p:cNvPicPr>
            <a:picLocks noGrp="1" noChangeAspect="1"/>
          </p:cNvPicPr>
          <p:nvPr>
            <p:ph sz="half" idx="2"/>
          </p:nvPr>
        </p:nvPicPr>
        <p:blipFill>
          <a:blip r:embed="rId2"/>
          <a:stretch>
            <a:fillRect/>
          </a:stretch>
        </p:blipFill>
        <p:spPr>
          <a:xfrm>
            <a:off x="610129" y="2320048"/>
            <a:ext cx="5386388" cy="2527907"/>
          </a:xfrm>
          <a:prstGeom prst="rect">
            <a:avLst/>
          </a:prstGeom>
        </p:spPr>
      </p:pic>
      <p:sp>
        <p:nvSpPr>
          <p:cNvPr id="5" name="Text Placeholder 4">
            <a:extLst>
              <a:ext uri="{FF2B5EF4-FFF2-40B4-BE49-F238E27FC236}">
                <a16:creationId xmlns:a16="http://schemas.microsoft.com/office/drawing/2014/main" id="{48ECE985-C397-40C4-A60E-5A9A875F624D}"/>
              </a:ext>
            </a:extLst>
          </p:cNvPr>
          <p:cNvSpPr>
            <a:spLocks noGrp="1"/>
          </p:cNvSpPr>
          <p:nvPr>
            <p:ph type="body" sz="quarter" idx="3"/>
          </p:nvPr>
        </p:nvSpPr>
        <p:spPr/>
        <p:txBody>
          <a:bodyPr>
            <a:normAutofit/>
          </a:bodyPr>
          <a:lstStyle/>
          <a:p>
            <a:pPr algn="ctr"/>
            <a:r>
              <a:rPr lang="en-US" sz="2800" b="0" dirty="0">
                <a:latin typeface="Humanst521 BT" panose="020B0602020204020204" pitchFamily="34" charset="0"/>
              </a:rPr>
              <a:t>Venn Diagram</a:t>
            </a:r>
          </a:p>
        </p:txBody>
      </p:sp>
      <p:graphicFrame>
        <p:nvGraphicFramePr>
          <p:cNvPr id="7" name="Content Placeholder 6">
            <a:extLst>
              <a:ext uri="{FF2B5EF4-FFF2-40B4-BE49-F238E27FC236}">
                <a16:creationId xmlns:a16="http://schemas.microsoft.com/office/drawing/2014/main" id="{DE7EF851-0321-4D6A-93A4-73FE68B1D334}"/>
              </a:ext>
            </a:extLst>
          </p:cNvPr>
          <p:cNvGraphicFramePr>
            <a:graphicFrameLocks noGrp="1"/>
          </p:cNvGraphicFramePr>
          <p:nvPr>
            <p:ph sz="quarter" idx="4"/>
            <p:extLst>
              <p:ext uri="{D42A27DB-BD31-4B8C-83A1-F6EECF244321}">
                <p14:modId xmlns:p14="http://schemas.microsoft.com/office/powerpoint/2010/main" val="1097087079"/>
              </p:ext>
            </p:extLst>
          </p:nvPr>
        </p:nvGraphicFramePr>
        <p:xfrm>
          <a:off x="6192838" y="2174875"/>
          <a:ext cx="5389562"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279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AE3854-3576-4EE6-8770-0444CE9BC4C1}"/>
              </a:ext>
            </a:extLst>
          </p:cNvPr>
          <p:cNvSpPr>
            <a:spLocks noGrp="1"/>
          </p:cNvSpPr>
          <p:nvPr>
            <p:ph type="title"/>
          </p:nvPr>
        </p:nvSpPr>
        <p:spPr>
          <a:xfrm>
            <a:off x="321732" y="4572000"/>
            <a:ext cx="7064121" cy="1964266"/>
          </a:xfrm>
          <a:solidFill>
            <a:schemeClr val="tx2">
              <a:lumMod val="75000"/>
            </a:schemeClr>
          </a:solidFill>
        </p:spPr>
        <p:txBody>
          <a:bodyPr vert="horz" lIns="91440" tIns="45720" rIns="91440" bIns="45720" rtlCol="0" anchor="ctr">
            <a:normAutofit/>
          </a:bodyPr>
          <a:lstStyle/>
          <a:p>
            <a:pPr>
              <a:lnSpc>
                <a:spcPct val="90000"/>
              </a:lnSpc>
            </a:pPr>
            <a:r>
              <a:rPr lang="en-US" dirty="0">
                <a:solidFill>
                  <a:srgbClr val="FFFFFF"/>
                </a:solidFill>
                <a:latin typeface="Georgia" panose="02040502050405020303" pitchFamily="18" charset="0"/>
              </a:rPr>
              <a:t>8. Time and Organizational Management</a:t>
            </a:r>
          </a:p>
        </p:txBody>
      </p:sp>
      <p:pic>
        <p:nvPicPr>
          <p:cNvPr id="6" name="Content Placeholder 5" descr="A clock hanging from the side of a watch&#10;&#10;Description automatically generated">
            <a:extLst>
              <a:ext uri="{FF2B5EF4-FFF2-40B4-BE49-F238E27FC236}">
                <a16:creationId xmlns:a16="http://schemas.microsoft.com/office/drawing/2014/main" id="{6796D9BC-930A-4205-BF2A-5E8A60DEB54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338"/>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7E2F20B0-4F1F-40F4-A114-A5DBC004C2B9}"/>
              </a:ext>
            </a:extLst>
          </p:cNvPr>
          <p:cNvSpPr>
            <a:spLocks noGrp="1"/>
          </p:cNvSpPr>
          <p:nvPr>
            <p:ph sz="half" idx="2"/>
          </p:nvPr>
        </p:nvSpPr>
        <p:spPr>
          <a:xfrm>
            <a:off x="7528840" y="321732"/>
            <a:ext cx="4335613" cy="6214534"/>
          </a:xfrm>
          <a:solidFill>
            <a:srgbClr val="0070C0"/>
          </a:solidFill>
        </p:spPr>
        <p:txBody>
          <a:bodyPr vert="horz" lIns="91440" tIns="45720" rIns="91440" bIns="45720" rtlCol="0" anchor="ctr">
            <a:normAutofit/>
          </a:bodyPr>
          <a:lstStyle/>
          <a:p>
            <a:pPr marL="800100" lvl="1">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Processing</a:t>
            </a:r>
          </a:p>
          <a:p>
            <a:pPr marL="800100" lvl="1">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Agendas</a:t>
            </a:r>
          </a:p>
          <a:p>
            <a:pPr marL="800100" lvl="1">
              <a:lnSpc>
                <a:spcPct val="90000"/>
              </a:lnSpc>
              <a:buFont typeface="Arial" panose="020B0604020202020204" pitchFamily="34" charset="0"/>
              <a:buChar char="•"/>
            </a:pPr>
            <a:r>
              <a:rPr lang="en-US" sz="3600" dirty="0">
                <a:solidFill>
                  <a:srgbClr val="FFFFFF"/>
                </a:solidFill>
                <a:latin typeface="Humanst521 BT" panose="020B0602020204020204" pitchFamily="34" charset="0"/>
              </a:rPr>
              <a:t>Apps</a:t>
            </a:r>
          </a:p>
          <a:p>
            <a:pPr marL="800100" lvl="1">
              <a:lnSpc>
                <a:spcPct val="90000"/>
              </a:lnSpc>
              <a:buFont typeface="Arial" panose="020B0604020202020204" pitchFamily="34" charset="0"/>
              <a:buChar char="•"/>
            </a:pPr>
            <a:endParaRPr lang="en-US" sz="3600" dirty="0">
              <a:solidFill>
                <a:srgbClr val="FFFFFF"/>
              </a:solidFill>
              <a:latin typeface="Humanst521 BT" panose="020B0602020204020204" pitchFamily="34" charset="0"/>
            </a:endParaRPr>
          </a:p>
          <a:p>
            <a:pPr marL="514350" lvl="1" indent="0">
              <a:lnSpc>
                <a:spcPct val="90000"/>
              </a:lnSpc>
              <a:buNone/>
            </a:pPr>
            <a:endParaRPr lang="en-US" sz="3600" dirty="0">
              <a:solidFill>
                <a:srgbClr val="FFFFFF"/>
              </a:solidFill>
              <a:latin typeface="Humanst521 BT" panose="020B0602020204020204" pitchFamily="34" charset="0"/>
            </a:endParaRPr>
          </a:p>
        </p:txBody>
      </p:sp>
    </p:spTree>
    <p:extLst>
      <p:ext uri="{BB962C8B-B14F-4D97-AF65-F5344CB8AC3E}">
        <p14:creationId xmlns:p14="http://schemas.microsoft.com/office/powerpoint/2010/main" val="4017836823"/>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04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15530B-D2AC-4685-AEED-9E23C4B23A0A}"/>
              </a:ext>
            </a:extLst>
          </p:cNvPr>
          <p:cNvSpPr>
            <a:spLocks noGrp="1"/>
          </p:cNvSpPr>
          <p:nvPr>
            <p:ph type="title"/>
          </p:nvPr>
        </p:nvSpPr>
        <p:spPr>
          <a:xfrm>
            <a:off x="321732" y="4572000"/>
            <a:ext cx="7064121" cy="1964266"/>
          </a:xfrm>
          <a:solidFill>
            <a:schemeClr val="tx2">
              <a:lumMod val="75000"/>
            </a:schemeClr>
          </a:solidFill>
        </p:spPr>
        <p:txBody>
          <a:bodyPr vert="horz" lIns="91440" tIns="45720" rIns="91440" bIns="45720" rtlCol="0" anchor="ctr">
            <a:normAutofit/>
          </a:bodyPr>
          <a:lstStyle/>
          <a:p>
            <a:pPr>
              <a:lnSpc>
                <a:spcPct val="90000"/>
              </a:lnSpc>
            </a:pPr>
            <a:r>
              <a:rPr lang="en-US" dirty="0">
                <a:solidFill>
                  <a:srgbClr val="FFFFFF"/>
                </a:solidFill>
                <a:latin typeface="Georgia" panose="02040502050405020303" pitchFamily="18" charset="0"/>
              </a:rPr>
              <a:t>9. Accommodations and Modifications</a:t>
            </a:r>
          </a:p>
        </p:txBody>
      </p:sp>
      <p:pic>
        <p:nvPicPr>
          <p:cNvPr id="6" name="Content Placeholder 5" descr="A close up of a logo&#10;&#10;Description automatically generated">
            <a:extLst>
              <a:ext uri="{FF2B5EF4-FFF2-40B4-BE49-F238E27FC236}">
                <a16:creationId xmlns:a16="http://schemas.microsoft.com/office/drawing/2014/main" id="{EDD6A779-7DA4-4CB2-9460-74A8C2646224}"/>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29347" r="1" b="12461"/>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D26EE6A9-F3FC-4097-914E-EED1D3BB1B3D}"/>
              </a:ext>
            </a:extLst>
          </p:cNvPr>
          <p:cNvSpPr>
            <a:spLocks noGrp="1"/>
          </p:cNvSpPr>
          <p:nvPr>
            <p:ph sz="half" idx="2"/>
          </p:nvPr>
        </p:nvSpPr>
        <p:spPr>
          <a:xfrm>
            <a:off x="7528840" y="321732"/>
            <a:ext cx="4335613" cy="6214534"/>
          </a:xfrm>
          <a:solidFill>
            <a:srgbClr val="0070C0"/>
          </a:solidFill>
        </p:spPr>
        <p:txBody>
          <a:bodyPr vert="horz" lIns="91440" tIns="45720" rIns="91440" bIns="45720" rtlCol="0" anchor="ctr">
            <a:normAutofit/>
          </a:bodyPr>
          <a:lstStyle/>
          <a:p>
            <a:pPr marL="114300" indent="0">
              <a:lnSpc>
                <a:spcPct val="90000"/>
              </a:lnSpc>
              <a:buNone/>
            </a:pPr>
            <a:endParaRPr lang="en-US" b="1" dirty="0">
              <a:solidFill>
                <a:srgbClr val="FFFFFF"/>
              </a:solidFill>
              <a:latin typeface="Humanst521 BT" panose="020B0602020204020204" pitchFamily="34" charset="0"/>
            </a:endParaRPr>
          </a:p>
          <a:p>
            <a:pPr marL="114300" indent="0">
              <a:lnSpc>
                <a:spcPct val="90000"/>
              </a:lnSpc>
              <a:buNone/>
            </a:pPr>
            <a:r>
              <a:rPr lang="en-US" b="1" dirty="0">
                <a:solidFill>
                  <a:srgbClr val="FFFFFF"/>
                </a:solidFill>
                <a:latin typeface="Humanst521 BT" panose="020B0602020204020204" pitchFamily="34" charset="0"/>
              </a:rPr>
              <a:t>Accommodations</a:t>
            </a:r>
          </a:p>
          <a:p>
            <a:pPr indent="-228600">
              <a:lnSpc>
                <a:spcPct val="90000"/>
              </a:lnSpc>
            </a:pPr>
            <a:r>
              <a:rPr lang="en-US" sz="2200" dirty="0">
                <a:solidFill>
                  <a:srgbClr val="FFFFFF"/>
                </a:solidFill>
                <a:latin typeface="Humanst521 BT" panose="020B0602020204020204" pitchFamily="34" charset="0"/>
              </a:rPr>
              <a:t>Changes how a student learns the material</a:t>
            </a:r>
          </a:p>
          <a:p>
            <a:pPr indent="-228600">
              <a:lnSpc>
                <a:spcPct val="90000"/>
              </a:lnSpc>
            </a:pPr>
            <a:r>
              <a:rPr lang="en-US" sz="2200" dirty="0">
                <a:solidFill>
                  <a:srgbClr val="FFFFFF"/>
                </a:solidFill>
                <a:latin typeface="Humanst521 BT" panose="020B0602020204020204" pitchFamily="34" charset="0"/>
              </a:rPr>
              <a:t>Changes to instruction or curriculum that alters either the content of that instruction or student performance expectations </a:t>
            </a:r>
          </a:p>
          <a:p>
            <a:pPr marL="114300" indent="0">
              <a:lnSpc>
                <a:spcPct val="90000"/>
              </a:lnSpc>
              <a:buNone/>
            </a:pPr>
            <a:r>
              <a:rPr lang="en-US" b="1" dirty="0">
                <a:solidFill>
                  <a:srgbClr val="FFFFFF"/>
                </a:solidFill>
                <a:latin typeface="Humanst521 BT" panose="020B0602020204020204" pitchFamily="34" charset="0"/>
              </a:rPr>
              <a:t>Modifications</a:t>
            </a:r>
          </a:p>
          <a:p>
            <a:pPr indent="-228600">
              <a:lnSpc>
                <a:spcPct val="90000"/>
              </a:lnSpc>
            </a:pPr>
            <a:r>
              <a:rPr lang="en-US" sz="2200" dirty="0">
                <a:solidFill>
                  <a:srgbClr val="FFFFFF"/>
                </a:solidFill>
                <a:latin typeface="Humanst521 BT" panose="020B0602020204020204" pitchFamily="34" charset="0"/>
              </a:rPr>
              <a:t>Changes what a student is taught or expected to learn</a:t>
            </a:r>
          </a:p>
          <a:p>
            <a:pPr indent="-228600">
              <a:lnSpc>
                <a:spcPct val="90000"/>
              </a:lnSpc>
            </a:pPr>
            <a:r>
              <a:rPr lang="en-US" sz="2200" dirty="0">
                <a:solidFill>
                  <a:srgbClr val="FFFFFF"/>
                </a:solidFill>
                <a:latin typeface="Humanst521 BT" panose="020B0602020204020204" pitchFamily="34" charset="0"/>
              </a:rPr>
              <a:t>Changes in instructional delivery, testing procedures, or materials that allows a student to access the information and to accurately demonstrate knowledge.</a:t>
            </a:r>
            <a:r>
              <a:rPr lang="en-US" sz="2200" dirty="0">
                <a:solidFill>
                  <a:srgbClr val="FFFFFF"/>
                </a:solidFill>
              </a:rPr>
              <a:t> </a:t>
            </a:r>
          </a:p>
          <a:p>
            <a:pPr indent="-228600">
              <a:lnSpc>
                <a:spcPct val="90000"/>
              </a:lnSpc>
            </a:pPr>
            <a:endParaRPr lang="en-US" sz="1900" dirty="0">
              <a:solidFill>
                <a:srgbClr val="FFFFFF"/>
              </a:solidFill>
            </a:endParaRPr>
          </a:p>
          <a:p>
            <a:pPr indent="-228600">
              <a:lnSpc>
                <a:spcPct val="90000"/>
              </a:lnSpc>
            </a:pPr>
            <a:endParaRPr lang="en-US" sz="1900" dirty="0">
              <a:solidFill>
                <a:srgbClr val="FFFFFF"/>
              </a:solidFill>
            </a:endParaRPr>
          </a:p>
          <a:p>
            <a:pPr indent="-228600">
              <a:lnSpc>
                <a:spcPct val="90000"/>
              </a:lnSpc>
            </a:pPr>
            <a:endParaRPr lang="en-US" sz="1900" dirty="0">
              <a:solidFill>
                <a:srgbClr val="FFFFFF"/>
              </a:solidFill>
            </a:endParaRPr>
          </a:p>
        </p:txBody>
      </p:sp>
    </p:spTree>
    <p:extLst>
      <p:ext uri="{BB962C8B-B14F-4D97-AF65-F5344CB8AC3E}">
        <p14:creationId xmlns:p14="http://schemas.microsoft.com/office/powerpoint/2010/main" val="33455582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1000"/>
                                        <p:tgtEl>
                                          <p:spTgt spid="4">
                                            <p:txEl>
                                              <p:pRg st="5" end="5"/>
                                            </p:txEl>
                                          </p:spTgt>
                                        </p:tgtEl>
                                      </p:cBhvr>
                                    </p:animEffect>
                                    <p:anim calcmode="lin" valueType="num">
                                      <p:cBhvr>
                                        <p:cTn id="3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1000"/>
                                        <p:tgtEl>
                                          <p:spTgt spid="4">
                                            <p:txEl>
                                              <p:pRg st="6" end="6"/>
                                            </p:txEl>
                                          </p:spTgt>
                                        </p:tgtEl>
                                      </p:cBhvr>
                                    </p:animEffect>
                                    <p:anim calcmode="lin" valueType="num">
                                      <p:cBhvr>
                                        <p:cTn id="3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erson standing in front of a mountain&#10;&#10;Description automatically generated">
            <a:extLst>
              <a:ext uri="{FF2B5EF4-FFF2-40B4-BE49-F238E27FC236}">
                <a16:creationId xmlns:a16="http://schemas.microsoft.com/office/drawing/2014/main" id="{9260EED5-9DFE-4412-955F-69114CA9AE8B}"/>
              </a:ext>
            </a:extLst>
          </p:cNvPr>
          <p:cNvPicPr>
            <a:picLocks noGrp="1" noChangeAspect="1"/>
          </p:cNvPicPr>
          <p:nvPr>
            <p:ph sz="half" idx="1"/>
          </p:nvPr>
        </p:nvPicPr>
        <p:blipFill rotWithShape="1">
          <a:blip r:embed="rId2">
            <a:alphaModFix amt="35000"/>
            <a:extLst>
              <a:ext uri="{28A0092B-C50C-407E-A947-70E740481C1C}">
                <a14:useLocalDpi xmlns:a14="http://schemas.microsoft.com/office/drawing/2010/main" val="0"/>
              </a:ext>
            </a:extLst>
          </a:blip>
          <a:srcRect t="6639"/>
          <a:stretch/>
        </p:blipFill>
        <p:spPr>
          <a:xfrm>
            <a:off x="20" y="1"/>
            <a:ext cx="12191980" cy="6857999"/>
          </a:xfrm>
          <a:prstGeom prst="rect">
            <a:avLst/>
          </a:prstGeom>
        </p:spPr>
      </p:pic>
      <p:sp>
        <p:nvSpPr>
          <p:cNvPr id="2" name="Title 1">
            <a:extLst>
              <a:ext uri="{FF2B5EF4-FFF2-40B4-BE49-F238E27FC236}">
                <a16:creationId xmlns:a16="http://schemas.microsoft.com/office/drawing/2014/main" id="{05CE74AA-2AFE-490D-A045-9A0E4E09AB1F}"/>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nSpc>
                <a:spcPct val="90000"/>
              </a:lnSpc>
            </a:pPr>
            <a:r>
              <a:rPr lang="en-US" dirty="0">
                <a:solidFill>
                  <a:srgbClr val="FFFFFF"/>
                </a:solidFill>
                <a:latin typeface="Humanst521 BT" panose="020B0602020204020204" pitchFamily="34" charset="0"/>
              </a:rPr>
              <a:t>Scriptin</a:t>
            </a:r>
            <a:r>
              <a:rPr lang="en-US" dirty="0">
                <a:solidFill>
                  <a:srgbClr val="FFFFFF"/>
                </a:solidFill>
              </a:rPr>
              <a:t>g</a:t>
            </a: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0E55EB7-E0F2-46B6-83B7-0ECC80781E65}"/>
              </a:ext>
            </a:extLst>
          </p:cNvPr>
          <p:cNvSpPr>
            <a:spLocks noGrp="1"/>
          </p:cNvSpPr>
          <p:nvPr>
            <p:ph sz="half" idx="2"/>
          </p:nvPr>
        </p:nvSpPr>
        <p:spPr>
          <a:xfrm>
            <a:off x="5155379" y="1065862"/>
            <a:ext cx="5744685" cy="4726276"/>
          </a:xfrm>
        </p:spPr>
        <p:txBody>
          <a:bodyPr vert="horz" lIns="91440" tIns="45720" rIns="91440" bIns="45720" rtlCol="0" anchor="ctr">
            <a:normAutofit/>
          </a:bodyPr>
          <a:lstStyle/>
          <a:p>
            <a:pPr marL="0" indent="0" algn="ctr">
              <a:lnSpc>
                <a:spcPct val="90000"/>
              </a:lnSpc>
              <a:buNone/>
            </a:pPr>
            <a:r>
              <a:rPr lang="en-US" sz="3600" i="1" dirty="0">
                <a:solidFill>
                  <a:srgbClr val="FFFFFF"/>
                </a:solidFill>
                <a:latin typeface="Humanst521 BT" panose="020B0602020204020204" pitchFamily="34" charset="0"/>
              </a:rPr>
              <a:t>“Treat a man as he is and he will remain as he is. Treat a man as he can and should be and he will become as he can and should be.” (Goethe)</a:t>
            </a:r>
          </a:p>
        </p:txBody>
      </p:sp>
    </p:spTree>
    <p:extLst>
      <p:ext uri="{BB962C8B-B14F-4D97-AF65-F5344CB8AC3E}">
        <p14:creationId xmlns:p14="http://schemas.microsoft.com/office/powerpoint/2010/main" val="1493511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3E46FA-857D-4608-BDF0-C494A80FC27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6681" r="2" b="9394"/>
          <a:stretch/>
        </p:blipFill>
        <p:spPr>
          <a:xfrm>
            <a:off x="5797848" y="0"/>
            <a:ext cx="6394152" cy="6857990"/>
          </a:xfrm>
          <a:prstGeom prst="rect">
            <a:avLst/>
          </a:prstGeom>
        </p:spPr>
      </p:pic>
      <p:pic>
        <p:nvPicPr>
          <p:cNvPr id="15" name="Picture 1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ctrTitle"/>
          </p:nvPr>
        </p:nvSpPr>
        <p:spPr>
          <a:xfrm>
            <a:off x="516835" y="798444"/>
            <a:ext cx="5707502" cy="1899785"/>
          </a:xfrm>
        </p:spPr>
        <p:txBody>
          <a:bodyPr vert="horz" lIns="91440" tIns="45720" rIns="91440" bIns="45720" rtlCol="0" anchor="ctr">
            <a:noAutofit/>
          </a:bodyPr>
          <a:lstStyle/>
          <a:p>
            <a:pPr>
              <a:lnSpc>
                <a:spcPct val="90000"/>
              </a:lnSpc>
            </a:pPr>
            <a:r>
              <a:rPr lang="en-US" sz="7200" dirty="0">
                <a:solidFill>
                  <a:srgbClr val="000000"/>
                </a:solidFill>
                <a:latin typeface="Humanst521 BT" panose="020B0602020204020204" pitchFamily="34" charset="0"/>
              </a:rPr>
              <a:t>THANK YOU</a:t>
            </a:r>
          </a:p>
        </p:txBody>
      </p:sp>
      <p:sp>
        <p:nvSpPr>
          <p:cNvPr id="3" name="Subtitle 2"/>
          <p:cNvSpPr>
            <a:spLocks noGrp="1"/>
          </p:cNvSpPr>
          <p:nvPr>
            <p:ph type="subTitle" idx="1"/>
          </p:nvPr>
        </p:nvSpPr>
        <p:spPr>
          <a:xfrm>
            <a:off x="516836" y="3790122"/>
            <a:ext cx="5707502" cy="2451651"/>
          </a:xfrm>
        </p:spPr>
        <p:txBody>
          <a:bodyPr vert="horz" lIns="91440" tIns="45720" rIns="91440" bIns="45720" rtlCol="0" anchor="ctr">
            <a:normAutofit fontScale="70000" lnSpcReduction="20000"/>
          </a:bodyPr>
          <a:lstStyle/>
          <a:p>
            <a:pPr indent="-228600" algn="l">
              <a:lnSpc>
                <a:spcPct val="90000"/>
              </a:lnSpc>
              <a:buFont typeface="Arial" panose="020B0604020202020204" pitchFamily="34" charset="0"/>
              <a:buChar char="•"/>
            </a:pPr>
            <a:endParaRPr lang="en-US" sz="2000" dirty="0">
              <a:solidFill>
                <a:srgbClr val="000000"/>
              </a:solidFill>
            </a:endParaRPr>
          </a:p>
          <a:p>
            <a:pPr indent="-228600" algn="l">
              <a:lnSpc>
                <a:spcPct val="90000"/>
              </a:lnSpc>
              <a:buFont typeface="Arial" panose="020B0604020202020204" pitchFamily="34" charset="0"/>
              <a:buChar char="•"/>
            </a:pPr>
            <a:endParaRPr lang="en-US" sz="2000" dirty="0">
              <a:solidFill>
                <a:srgbClr val="000000"/>
              </a:solidFill>
            </a:endParaRPr>
          </a:p>
          <a:p>
            <a:pPr indent="-228600">
              <a:lnSpc>
                <a:spcPct val="90000"/>
              </a:lnSpc>
              <a:buFont typeface="Arial" panose="020B0604020202020204" pitchFamily="34" charset="0"/>
              <a:buChar char="•"/>
            </a:pPr>
            <a:endParaRPr lang="en-US" sz="2000" dirty="0">
              <a:solidFill>
                <a:srgbClr val="000000"/>
              </a:solidFill>
            </a:endParaRPr>
          </a:p>
          <a:p>
            <a:pPr>
              <a:lnSpc>
                <a:spcPct val="90000"/>
              </a:lnSpc>
            </a:pPr>
            <a:r>
              <a:rPr lang="en-US" sz="3600" dirty="0">
                <a:solidFill>
                  <a:srgbClr val="000000"/>
                </a:solidFill>
                <a:latin typeface="Humanst521 BT" panose="020B0602020204020204" pitchFamily="34" charset="0"/>
              </a:rPr>
              <a:t>Michael VanHook, M. Ed.</a:t>
            </a:r>
          </a:p>
          <a:p>
            <a:pPr>
              <a:lnSpc>
                <a:spcPct val="90000"/>
              </a:lnSpc>
            </a:pPr>
            <a:r>
              <a:rPr lang="en-US" sz="3600" dirty="0">
                <a:solidFill>
                  <a:srgbClr val="000000"/>
                </a:solidFill>
                <a:latin typeface="Humanst521 BT" panose="020B0602020204020204" pitchFamily="34" charset="0"/>
              </a:rPr>
              <a:t>MSV Educational Network</a:t>
            </a:r>
          </a:p>
          <a:p>
            <a:pPr indent="-228600">
              <a:lnSpc>
                <a:spcPct val="90000"/>
              </a:lnSpc>
              <a:buFont typeface="Arial" panose="020B0604020202020204" pitchFamily="34" charset="0"/>
              <a:buChar char="•"/>
            </a:pPr>
            <a:endParaRPr lang="en-US" sz="2000" dirty="0">
              <a:solidFill>
                <a:srgbClr val="000000"/>
              </a:solidFill>
              <a:latin typeface="Humanst521 BT" panose="020B0602020204020204" pitchFamily="34" charset="0"/>
            </a:endParaRPr>
          </a:p>
          <a:p>
            <a:pPr>
              <a:lnSpc>
                <a:spcPct val="90000"/>
              </a:lnSpc>
            </a:pPr>
            <a:r>
              <a:rPr lang="en-US" sz="3100" dirty="0">
                <a:solidFill>
                  <a:schemeClr val="tx1"/>
                </a:solidFill>
                <a:latin typeface="Humanst521 BT" panose="020B0602020204020204" pitchFamily="34" charset="0"/>
              </a:rPr>
              <a:t>www.msveducationalnetwork.com</a:t>
            </a:r>
          </a:p>
          <a:p>
            <a:pPr>
              <a:lnSpc>
                <a:spcPct val="90000"/>
              </a:lnSpc>
            </a:pPr>
            <a:r>
              <a:rPr lang="en-US" sz="3100" dirty="0">
                <a:solidFill>
                  <a:schemeClr val="tx1"/>
                </a:solidFill>
                <a:latin typeface="Humanst521 BT" panose="020B0602020204020204" pitchFamily="34" charset="0"/>
              </a:rPr>
              <a:t>michaelsvanhook@gmail.com</a:t>
            </a:r>
          </a:p>
          <a:p>
            <a:pPr>
              <a:lnSpc>
                <a:spcPct val="90000"/>
              </a:lnSpc>
            </a:pPr>
            <a:r>
              <a:rPr lang="en-US" sz="3100" dirty="0">
                <a:solidFill>
                  <a:schemeClr val="tx1"/>
                </a:solidFill>
                <a:latin typeface="Humanst521 BT" panose="020B0602020204020204" pitchFamily="34" charset="0"/>
              </a:rPr>
              <a:t>55-43-98801-9416</a:t>
            </a:r>
          </a:p>
          <a:p>
            <a:pPr indent="-228600" algn="l">
              <a:lnSpc>
                <a:spcPct val="90000"/>
              </a:lnSpc>
              <a:buFont typeface="Arial" panose="020B0604020202020204" pitchFamily="34" charset="0"/>
              <a:buChar char="•"/>
            </a:pPr>
            <a:endParaRPr lang="en-US" sz="2000" b="1" dirty="0">
              <a:solidFill>
                <a:srgbClr val="000000"/>
              </a:solidFill>
            </a:endParaRPr>
          </a:p>
          <a:p>
            <a:pPr indent="-228600" algn="l">
              <a:lnSpc>
                <a:spcPct val="90000"/>
              </a:lnSpc>
              <a:buFont typeface="Arial" panose="020B0604020202020204" pitchFamily="34" charset="0"/>
              <a:buChar char="•"/>
            </a:pPr>
            <a:endParaRPr lang="en-US" sz="2000" b="1" dirty="0">
              <a:solidFill>
                <a:srgbClr val="000000"/>
              </a:solidFill>
            </a:endParaRPr>
          </a:p>
          <a:p>
            <a:pPr indent="-228600" algn="l">
              <a:lnSpc>
                <a:spcPct val="90000"/>
              </a:lnSpc>
              <a:buFont typeface="Arial" panose="020B0604020202020204" pitchFamily="34" charset="0"/>
              <a:buChar char="•"/>
            </a:pPr>
            <a:endParaRPr lang="en-US" sz="2000" b="1" dirty="0">
              <a:solidFill>
                <a:srgbClr val="000000"/>
              </a:solidFill>
            </a:endParaRPr>
          </a:p>
          <a:p>
            <a:pPr indent="-228600" algn="l">
              <a:lnSpc>
                <a:spcPct val="90000"/>
              </a:lnSpc>
              <a:buFont typeface="Arial" panose="020B0604020202020204" pitchFamily="34" charset="0"/>
              <a:buChar char="•"/>
            </a:pPr>
            <a:endParaRPr lang="en-US" sz="2000" b="1" dirty="0">
              <a:solidFill>
                <a:srgbClr val="000000"/>
              </a:solidFill>
            </a:endParaRPr>
          </a:p>
        </p:txBody>
      </p:sp>
    </p:spTree>
    <p:extLst>
      <p:ext uri="{BB962C8B-B14F-4D97-AF65-F5344CB8AC3E}">
        <p14:creationId xmlns:p14="http://schemas.microsoft.com/office/powerpoint/2010/main" val="28283507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69BF-26EE-4675-B765-FE2090DF960E}"/>
              </a:ext>
            </a:extLst>
          </p:cNvPr>
          <p:cNvSpPr>
            <a:spLocks noGrp="1"/>
          </p:cNvSpPr>
          <p:nvPr>
            <p:ph type="title"/>
          </p:nvPr>
        </p:nvSpPr>
        <p:spPr>
          <a:xfrm>
            <a:off x="963084" y="3929063"/>
            <a:ext cx="10363200" cy="1900237"/>
          </a:xfrm>
        </p:spPr>
        <p:txBody>
          <a:bodyPr>
            <a:noAutofit/>
          </a:bodyPr>
          <a:lstStyle/>
          <a:p>
            <a:r>
              <a:rPr lang="en-US" sz="6000" b="0" dirty="0">
                <a:solidFill>
                  <a:srgbClr val="00B0F0"/>
                </a:solidFill>
                <a:latin typeface="Humanst521 BT" panose="020B0602020204020204" pitchFamily="34" charset="0"/>
              </a:rPr>
              <a:t>What is a Learning Disability?</a:t>
            </a:r>
          </a:p>
        </p:txBody>
      </p:sp>
      <p:sp>
        <p:nvSpPr>
          <p:cNvPr id="3" name="Text Placeholder 2">
            <a:extLst>
              <a:ext uri="{FF2B5EF4-FFF2-40B4-BE49-F238E27FC236}">
                <a16:creationId xmlns:a16="http://schemas.microsoft.com/office/drawing/2014/main" id="{73BD99AE-F112-4547-8031-C3F55831851A}"/>
              </a:ext>
            </a:extLst>
          </p:cNvPr>
          <p:cNvSpPr>
            <a:spLocks noGrp="1"/>
          </p:cNvSpPr>
          <p:nvPr>
            <p:ph type="body" idx="1"/>
          </p:nvPr>
        </p:nvSpPr>
        <p:spPr>
          <a:xfrm>
            <a:off x="963084" y="2906713"/>
            <a:ext cx="10363200" cy="884237"/>
          </a:xfrm>
        </p:spPr>
        <p:txBody>
          <a:bodyPr/>
          <a:lstStyle/>
          <a:p>
            <a:r>
              <a:rPr lang="en-US" dirty="0">
                <a:solidFill>
                  <a:schemeClr val="bg1"/>
                </a:solidFill>
                <a:latin typeface="Georgia" panose="02040502050405020303" pitchFamily="18" charset="0"/>
              </a:rPr>
              <a:t>Students Teach Their Teacher</a:t>
            </a:r>
          </a:p>
        </p:txBody>
      </p:sp>
    </p:spTree>
    <p:extLst>
      <p:ext uri="{BB962C8B-B14F-4D97-AF65-F5344CB8AC3E}">
        <p14:creationId xmlns:p14="http://schemas.microsoft.com/office/powerpoint/2010/main" val="377669846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blackboard, person, boy, young&#10;&#10;Description automatically generated">
            <a:extLst>
              <a:ext uri="{FF2B5EF4-FFF2-40B4-BE49-F238E27FC236}">
                <a16:creationId xmlns:a16="http://schemas.microsoft.com/office/drawing/2014/main" id="{90E5BBAD-2B11-4FC5-A470-CA8C497E467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1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59F7AF-7F0B-4F03-8AF5-594BFAC2022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latin typeface="Humanst521 BT" panose="020B0602020204020204" pitchFamily="34" charset="0"/>
              </a:rPr>
              <a:t>Definition of Exclusion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1720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A6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D1FE6A-C776-435C-8FD1-522BC0688415}"/>
              </a:ext>
            </a:extLst>
          </p:cNvPr>
          <p:cNvSpPr>
            <a:spLocks noGrp="1"/>
          </p:cNvSpPr>
          <p:nvPr>
            <p:ph type="title"/>
          </p:nvPr>
        </p:nvSpPr>
        <p:spPr>
          <a:xfrm>
            <a:off x="321732" y="4572000"/>
            <a:ext cx="7064121" cy="1964266"/>
          </a:xfrm>
          <a:solidFill>
            <a:schemeClr val="tx2">
              <a:lumMod val="75000"/>
            </a:schemeClr>
          </a:solidFill>
        </p:spPr>
        <p:txBody>
          <a:bodyPr vert="horz" lIns="91440" tIns="45720" rIns="91440" bIns="45720" rtlCol="0" anchor="ctr">
            <a:normAutofit/>
          </a:bodyPr>
          <a:lstStyle/>
          <a:p>
            <a:pPr>
              <a:lnSpc>
                <a:spcPct val="90000"/>
              </a:lnSpc>
            </a:pPr>
            <a:r>
              <a:rPr lang="en-US" dirty="0">
                <a:solidFill>
                  <a:srgbClr val="00B0F0"/>
                </a:solidFill>
                <a:latin typeface="Humanst521 BT" panose="020B0602020204020204" pitchFamily="34" charset="0"/>
              </a:rPr>
              <a:t>Learning Disability Defined</a:t>
            </a:r>
          </a:p>
        </p:txBody>
      </p:sp>
      <p:pic>
        <p:nvPicPr>
          <p:cNvPr id="6" name="Content Placeholder 5" descr="A picture containing blackboard, person, boy, young&#10;&#10;Description automatically generated">
            <a:extLst>
              <a:ext uri="{FF2B5EF4-FFF2-40B4-BE49-F238E27FC236}">
                <a16:creationId xmlns:a16="http://schemas.microsoft.com/office/drawing/2014/main" id="{82B2911C-B8FF-4F27-AB0F-8B587683C8E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049" r="1" b="1"/>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A30E1DA7-D103-45D1-BDCC-30EA5A21BE47}"/>
              </a:ext>
            </a:extLst>
          </p:cNvPr>
          <p:cNvSpPr>
            <a:spLocks noGrp="1"/>
          </p:cNvSpPr>
          <p:nvPr>
            <p:ph sz="half" idx="2"/>
          </p:nvPr>
        </p:nvSpPr>
        <p:spPr>
          <a:xfrm>
            <a:off x="7528840" y="321732"/>
            <a:ext cx="4335613" cy="6214534"/>
          </a:xfrm>
          <a:solidFill>
            <a:srgbClr val="0070C0"/>
          </a:solidFill>
        </p:spPr>
        <p:txBody>
          <a:bodyPr vert="horz" lIns="91440" tIns="45720" rIns="91440" bIns="45720" rtlCol="0" anchor="ctr">
            <a:normAutofit/>
          </a:bodyPr>
          <a:lstStyle/>
          <a:p>
            <a:pPr marL="742950" indent="-457200">
              <a:lnSpc>
                <a:spcPct val="90000"/>
              </a:lnSpc>
              <a:buClr>
                <a:srgbClr val="FFFF00"/>
              </a:buClr>
              <a:buFont typeface="+mj-lt"/>
              <a:buAutoNum type="arabicPeriod"/>
            </a:pPr>
            <a:endParaRPr lang="en-US" sz="2400" dirty="0">
              <a:solidFill>
                <a:srgbClr val="FFFFFF"/>
              </a:solidFill>
              <a:latin typeface="Georgia" panose="02040502050405020303" pitchFamily="18" charset="0"/>
            </a:endParaRPr>
          </a:p>
          <a:p>
            <a:pPr marL="742950" indent="-457200">
              <a:lnSpc>
                <a:spcPct val="90000"/>
              </a:lnSpc>
              <a:buClr>
                <a:srgbClr val="FFFF00"/>
              </a:buClr>
              <a:buFont typeface="+mj-lt"/>
              <a:buAutoNum type="arabicPeriod"/>
            </a:pPr>
            <a:endParaRPr lang="en-US" sz="2400" dirty="0">
              <a:solidFill>
                <a:srgbClr val="FFFFFF"/>
              </a:solidFill>
              <a:latin typeface="Georgia" panose="02040502050405020303" pitchFamily="18" charset="0"/>
            </a:endParaRPr>
          </a:p>
          <a:p>
            <a:pPr marL="742950" indent="-457200">
              <a:lnSpc>
                <a:spcPct val="90000"/>
              </a:lnSpc>
              <a:buFont typeface="+mj-lt"/>
              <a:buAutoNum type="arabicPeriod"/>
            </a:pPr>
            <a:r>
              <a:rPr lang="en-US" sz="3600" dirty="0">
                <a:solidFill>
                  <a:schemeClr val="bg1"/>
                </a:solidFill>
                <a:latin typeface="Humanst521 BT" panose="020B0602020204020204" pitchFamily="34" charset="0"/>
              </a:rPr>
              <a:t>Neurological Disorder</a:t>
            </a:r>
          </a:p>
          <a:p>
            <a:pPr marL="742950" indent="-457200">
              <a:lnSpc>
                <a:spcPct val="90000"/>
              </a:lnSpc>
              <a:buFont typeface="+mj-lt"/>
              <a:buAutoNum type="arabicPeriod"/>
            </a:pPr>
            <a:r>
              <a:rPr lang="en-US" sz="3600" dirty="0">
                <a:solidFill>
                  <a:schemeClr val="bg1"/>
                </a:solidFill>
                <a:latin typeface="Humanst521 BT" panose="020B0602020204020204" pitchFamily="34" charset="0"/>
              </a:rPr>
              <a:t>Imperfect Ability</a:t>
            </a:r>
          </a:p>
          <a:p>
            <a:pPr marL="742950" indent="-457200">
              <a:lnSpc>
                <a:spcPct val="90000"/>
              </a:lnSpc>
              <a:buFont typeface="+mj-lt"/>
              <a:buAutoNum type="arabicPeriod"/>
            </a:pPr>
            <a:r>
              <a:rPr lang="en-US" sz="3600" dirty="0">
                <a:solidFill>
                  <a:schemeClr val="bg1"/>
                </a:solidFill>
                <a:latin typeface="Humanst521 BT" panose="020B0602020204020204" pitchFamily="34" charset="0"/>
              </a:rPr>
              <a:t>Criteria- Severe Discrepancy</a:t>
            </a:r>
          </a:p>
          <a:p>
            <a:pPr marL="742950" indent="-457200">
              <a:lnSpc>
                <a:spcPct val="90000"/>
              </a:lnSpc>
              <a:buFont typeface="+mj-lt"/>
              <a:buAutoNum type="arabicPeriod"/>
            </a:pPr>
            <a:r>
              <a:rPr lang="en-US" sz="3600" dirty="0">
                <a:solidFill>
                  <a:schemeClr val="bg1"/>
                </a:solidFill>
                <a:latin typeface="Humanst521 BT" panose="020B0602020204020204" pitchFamily="34" charset="0"/>
              </a:rPr>
              <a:t>Areas</a:t>
            </a:r>
          </a:p>
          <a:p>
            <a:pPr marL="742950" indent="-457200">
              <a:lnSpc>
                <a:spcPct val="90000"/>
              </a:lnSpc>
              <a:buClr>
                <a:srgbClr val="FFFF00"/>
              </a:buClr>
              <a:buFont typeface="+mj-lt"/>
              <a:buAutoNum type="arabicPeriod"/>
            </a:pPr>
            <a:endParaRPr lang="en-US" sz="1900" dirty="0">
              <a:solidFill>
                <a:srgbClr val="FFFFFF"/>
              </a:solidFill>
              <a:latin typeface="Humanst521 BT" panose="020B0602020204020204" pitchFamily="34" charset="0"/>
            </a:endParaRPr>
          </a:p>
          <a:p>
            <a:pPr marL="742950" indent="-457200">
              <a:lnSpc>
                <a:spcPct val="90000"/>
              </a:lnSpc>
              <a:buClr>
                <a:srgbClr val="FFFF00"/>
              </a:buClr>
              <a:buFont typeface="+mj-lt"/>
              <a:buAutoNum type="arabicPeriod"/>
            </a:pPr>
            <a:endParaRPr lang="en-US" sz="1900" dirty="0">
              <a:solidFill>
                <a:srgbClr val="FFFFFF"/>
              </a:solidFill>
              <a:latin typeface="Georgia" panose="02040502050405020303" pitchFamily="18" charset="0"/>
            </a:endParaRPr>
          </a:p>
          <a:p>
            <a:pPr marL="285750" indent="0">
              <a:lnSpc>
                <a:spcPct val="90000"/>
              </a:lnSpc>
              <a:buClr>
                <a:srgbClr val="FFFF00"/>
              </a:buClr>
              <a:buNone/>
            </a:pPr>
            <a:endParaRPr lang="en-US" sz="1900" dirty="0">
              <a:solidFill>
                <a:srgbClr val="FFFFFF"/>
              </a:solidFill>
              <a:latin typeface="Georgia" panose="02040502050405020303" pitchFamily="18" charset="0"/>
            </a:endParaRPr>
          </a:p>
          <a:p>
            <a:pPr indent="-228600">
              <a:lnSpc>
                <a:spcPct val="90000"/>
              </a:lnSpc>
            </a:pPr>
            <a:endParaRPr lang="en-US" sz="1900" dirty="0">
              <a:solidFill>
                <a:srgbClr val="FFFFFF"/>
              </a:solidFill>
            </a:endParaRPr>
          </a:p>
        </p:txBody>
      </p:sp>
    </p:spTree>
    <p:extLst>
      <p:ext uri="{BB962C8B-B14F-4D97-AF65-F5344CB8AC3E}">
        <p14:creationId xmlns:p14="http://schemas.microsoft.com/office/powerpoint/2010/main" val="3522196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4201</Words>
  <Application>Microsoft Office PowerPoint</Application>
  <PresentationFormat>Widescreen</PresentationFormat>
  <Paragraphs>503</Paragraphs>
  <Slides>66</Slides>
  <Notes>53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66</vt:i4>
      </vt:variant>
    </vt:vector>
  </HeadingPairs>
  <TitlesOfParts>
    <vt:vector size="76" baseType="lpstr">
      <vt:lpstr>Arial</vt:lpstr>
      <vt:lpstr>Calibri</vt:lpstr>
      <vt:lpstr>Calibri Light</vt:lpstr>
      <vt:lpstr>Georgia</vt:lpstr>
      <vt:lpstr>Humanst521 BT</vt:lpstr>
      <vt:lpstr>Humanst521 Lt BT</vt:lpstr>
      <vt:lpstr>Wingdings</vt:lpstr>
      <vt:lpstr>2_Office Theme</vt:lpstr>
      <vt:lpstr>1_Office Theme</vt:lpstr>
      <vt:lpstr>Office Theme</vt:lpstr>
      <vt:lpstr>WELCOME</vt:lpstr>
      <vt:lpstr>STUDENTS TEACH  THEIR TEACHER      UNDERSTANDING STUDENTS  WITH LEARNING DISABILIES</vt:lpstr>
      <vt:lpstr>Today</vt:lpstr>
      <vt:lpstr>This Was Me</vt:lpstr>
      <vt:lpstr>My Point of View</vt:lpstr>
      <vt:lpstr>Understanding  Learning Disabilities</vt:lpstr>
      <vt:lpstr>What is a Learning Disability?</vt:lpstr>
      <vt:lpstr>Definition of Exclusion</vt:lpstr>
      <vt:lpstr>Learning Disability Defined</vt:lpstr>
      <vt:lpstr>Learning Discrepancies </vt:lpstr>
      <vt:lpstr>Input &amp; Output understanding language or in using it (spoken or written)</vt:lpstr>
      <vt:lpstr>Not All Great Minds Think Alike</vt:lpstr>
      <vt:lpstr>Not All Great Minds Think Alike</vt:lpstr>
      <vt:lpstr>Not All Great Minds Think Alike</vt:lpstr>
      <vt:lpstr>The STUDENTS</vt:lpstr>
      <vt:lpstr>Kurt</vt:lpstr>
      <vt:lpstr>Billy Bob</vt:lpstr>
      <vt:lpstr>Snowman</vt:lpstr>
      <vt:lpstr>Madison</vt:lpstr>
      <vt:lpstr>Cloe</vt:lpstr>
      <vt:lpstr>What The STUDENTS Want Us to Know</vt:lpstr>
      <vt:lpstr>Data Collection Procedures</vt:lpstr>
      <vt:lpstr>1. We Want to Be Accepted</vt:lpstr>
      <vt:lpstr>2. We Want to Learn</vt:lpstr>
      <vt:lpstr>3. We Want You to Teach Us</vt:lpstr>
      <vt:lpstr>3. We Want You to Teach Us Degree of Difficulty</vt:lpstr>
      <vt:lpstr>3. We Want You to Teach Us  Diversify the Instruction</vt:lpstr>
      <vt:lpstr>BILLY BOB’S DRAWING</vt:lpstr>
      <vt:lpstr>BILLY BOB’S DRAWING</vt:lpstr>
      <vt:lpstr>C.I.T.E. Learning Style Inventory  How We Learn</vt:lpstr>
      <vt:lpstr>C.I.T.E. Learning Style Inventory  How We Demonstrate</vt:lpstr>
      <vt:lpstr>3. We Want You to Teach Us  Demonstrate</vt:lpstr>
      <vt:lpstr>3. We Want You to Teach Us  Clarity</vt:lpstr>
      <vt:lpstr>4. We Need More Time</vt:lpstr>
      <vt:lpstr>Learning Disabled Simulation</vt:lpstr>
      <vt:lpstr>Processing</vt:lpstr>
      <vt:lpstr>CLOE’S DRAWING</vt:lpstr>
      <vt:lpstr>5. We Can’t Concentrate</vt:lpstr>
      <vt:lpstr>6. We Get in A Lot of Trouble</vt:lpstr>
      <vt:lpstr>7. We Are Hurting</vt:lpstr>
      <vt:lpstr>SNOWMAN’S DRAWING</vt:lpstr>
      <vt:lpstr>MADISON’S DRAWING</vt:lpstr>
      <vt:lpstr>8. We Are Close to Giving Up</vt:lpstr>
      <vt:lpstr>KURT’S DRAWING</vt:lpstr>
      <vt:lpstr>KURT’S DRAWING</vt:lpstr>
      <vt:lpstr>How to Teach Students with Learning Disabilities</vt:lpstr>
      <vt:lpstr>Language Acquisition Challenges</vt:lpstr>
      <vt:lpstr>Language Acquisition Challenges</vt:lpstr>
      <vt:lpstr>Input &amp; Output understanding language or in using it (spoken or written)</vt:lpstr>
      <vt:lpstr>1. Build a Social-Emotional Connection</vt:lpstr>
      <vt:lpstr>2. Create a Supportive Network</vt:lpstr>
      <vt:lpstr>3. Become Informed</vt:lpstr>
      <vt:lpstr>4. Become an Advocate </vt:lpstr>
      <vt:lpstr>5. Experiment</vt:lpstr>
      <vt:lpstr>6. Differentiated Instruction</vt:lpstr>
      <vt:lpstr>Vocabulary Squares</vt:lpstr>
      <vt:lpstr>Private Website</vt:lpstr>
      <vt:lpstr>Groupings</vt:lpstr>
      <vt:lpstr>7. Formative Assessments</vt:lpstr>
      <vt:lpstr>7. Formative Assessments Intentional Questioning  Strategies</vt:lpstr>
      <vt:lpstr>PowerPoint Presentation</vt:lpstr>
      <vt:lpstr>Charts and Diagrams</vt:lpstr>
      <vt:lpstr>8. Time and Organizational Management</vt:lpstr>
      <vt:lpstr>9. Accommodations and Modifications</vt:lpstr>
      <vt:lpstr>Scripting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MIchael VanHook</dc:creator>
  <cp:lastModifiedBy>MIchael VanHook</cp:lastModifiedBy>
  <cp:revision>2</cp:revision>
  <dcterms:created xsi:type="dcterms:W3CDTF">2019-07-17T12:51:44Z</dcterms:created>
  <dcterms:modified xsi:type="dcterms:W3CDTF">2019-09-12T17:28:42Z</dcterms:modified>
</cp:coreProperties>
</file>